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49" r:id="rId2"/>
    <p:sldMasterId id="2147483650" r:id="rId3"/>
    <p:sldMasterId id="2147483651" r:id="rId4"/>
  </p:sldMasterIdLst>
  <p:notesMasterIdLst>
    <p:notesMasterId r:id="rId61"/>
  </p:notesMasterIdLst>
  <p:sldIdLst>
    <p:sldId id="256" r:id="rId5"/>
    <p:sldId id="257" r:id="rId6"/>
    <p:sldId id="258" r:id="rId7"/>
    <p:sldId id="259" r:id="rId8"/>
    <p:sldId id="260" r:id="rId9"/>
    <p:sldId id="320" r:id="rId10"/>
    <p:sldId id="321" r:id="rId11"/>
    <p:sldId id="322" r:id="rId12"/>
    <p:sldId id="261" r:id="rId13"/>
    <p:sldId id="262" r:id="rId14"/>
    <p:sldId id="263" r:id="rId15"/>
    <p:sldId id="264" r:id="rId16"/>
    <p:sldId id="309" r:id="rId17"/>
    <p:sldId id="265" r:id="rId18"/>
    <p:sldId id="266" r:id="rId19"/>
    <p:sldId id="267" r:id="rId20"/>
    <p:sldId id="325" r:id="rId21"/>
    <p:sldId id="319" r:id="rId22"/>
    <p:sldId id="268" r:id="rId23"/>
    <p:sldId id="270" r:id="rId24"/>
    <p:sldId id="271" r:id="rId25"/>
    <p:sldId id="324" r:id="rId26"/>
    <p:sldId id="273" r:id="rId27"/>
    <p:sldId id="274" r:id="rId28"/>
    <p:sldId id="275" r:id="rId29"/>
    <p:sldId id="276" r:id="rId30"/>
    <p:sldId id="277" r:id="rId31"/>
    <p:sldId id="278" r:id="rId32"/>
    <p:sldId id="306" r:id="rId33"/>
    <p:sldId id="307" r:id="rId34"/>
    <p:sldId id="308" r:id="rId35"/>
    <p:sldId id="279" r:id="rId36"/>
    <p:sldId id="280" r:id="rId37"/>
    <p:sldId id="281" r:id="rId38"/>
    <p:sldId id="282" r:id="rId39"/>
    <p:sldId id="283" r:id="rId40"/>
    <p:sldId id="284" r:id="rId41"/>
    <p:sldId id="285" r:id="rId42"/>
    <p:sldId id="286" r:id="rId43"/>
    <p:sldId id="287" r:id="rId44"/>
    <p:sldId id="288" r:id="rId45"/>
    <p:sldId id="289" r:id="rId46"/>
    <p:sldId id="290" r:id="rId47"/>
    <p:sldId id="291" r:id="rId48"/>
    <p:sldId id="292" r:id="rId49"/>
    <p:sldId id="313" r:id="rId50"/>
    <p:sldId id="312" r:id="rId51"/>
    <p:sldId id="296" r:id="rId52"/>
    <p:sldId id="297" r:id="rId53"/>
    <p:sldId id="305" r:id="rId54"/>
    <p:sldId id="300" r:id="rId55"/>
    <p:sldId id="301" r:id="rId56"/>
    <p:sldId id="302" r:id="rId57"/>
    <p:sldId id="303" r:id="rId58"/>
    <p:sldId id="304" r:id="rId59"/>
    <p:sldId id="323" r:id="rId60"/>
  </p:sldIdLst>
  <p:sldSz cx="9144000" cy="6858000" type="screen4x3"/>
  <p:notesSz cx="6858000" cy="9296400"/>
  <p:defaultTextStyle>
    <a:defPPr>
      <a:defRPr lang="en-GB"/>
    </a:defPPr>
    <a:lvl1pPr algn="l" defTabSz="457200" rtl="0" eaLnBrk="0" fontAlgn="base" hangingPunct="0">
      <a:spcBef>
        <a:spcPct val="0"/>
      </a:spcBef>
      <a:spcAft>
        <a:spcPct val="0"/>
      </a:spcAft>
      <a:defRPr kern="1200">
        <a:solidFill>
          <a:schemeClr val="bg1"/>
        </a:solidFill>
        <a:latin typeface="Arial" panose="020B0604020202020204" pitchFamily="34" charset="0"/>
        <a:ea typeface="+mn-ea"/>
        <a:cs typeface="Arial Unicode MS" panose="020B0604020202020204" pitchFamily="34" charset="-128"/>
      </a:defRPr>
    </a:lvl1pPr>
    <a:lvl2pPr marL="742950" indent="-285750" algn="l" defTabSz="457200" rtl="0" eaLnBrk="0" fontAlgn="base" hangingPunct="0">
      <a:spcBef>
        <a:spcPct val="0"/>
      </a:spcBef>
      <a:spcAft>
        <a:spcPct val="0"/>
      </a:spcAft>
      <a:defRPr kern="1200">
        <a:solidFill>
          <a:schemeClr val="bg1"/>
        </a:solidFill>
        <a:latin typeface="Arial" panose="020B0604020202020204" pitchFamily="34" charset="0"/>
        <a:ea typeface="+mn-ea"/>
        <a:cs typeface="Arial Unicode MS" panose="020B0604020202020204" pitchFamily="34" charset="-128"/>
      </a:defRPr>
    </a:lvl2pPr>
    <a:lvl3pPr marL="1143000" indent="-228600" algn="l" defTabSz="457200" rtl="0" eaLnBrk="0" fontAlgn="base" hangingPunct="0">
      <a:spcBef>
        <a:spcPct val="0"/>
      </a:spcBef>
      <a:spcAft>
        <a:spcPct val="0"/>
      </a:spcAft>
      <a:defRPr kern="1200">
        <a:solidFill>
          <a:schemeClr val="bg1"/>
        </a:solidFill>
        <a:latin typeface="Arial" panose="020B0604020202020204" pitchFamily="34" charset="0"/>
        <a:ea typeface="+mn-ea"/>
        <a:cs typeface="Arial Unicode MS" panose="020B0604020202020204" pitchFamily="34" charset="-128"/>
      </a:defRPr>
    </a:lvl3pPr>
    <a:lvl4pPr marL="1600200" indent="-228600" algn="l" defTabSz="457200" rtl="0" eaLnBrk="0" fontAlgn="base" hangingPunct="0">
      <a:spcBef>
        <a:spcPct val="0"/>
      </a:spcBef>
      <a:spcAft>
        <a:spcPct val="0"/>
      </a:spcAft>
      <a:defRPr kern="1200">
        <a:solidFill>
          <a:schemeClr val="bg1"/>
        </a:solidFill>
        <a:latin typeface="Arial" panose="020B0604020202020204" pitchFamily="34" charset="0"/>
        <a:ea typeface="+mn-ea"/>
        <a:cs typeface="Arial Unicode MS" panose="020B0604020202020204" pitchFamily="34" charset="-128"/>
      </a:defRPr>
    </a:lvl4pPr>
    <a:lvl5pPr marL="2057400" indent="-228600" algn="l" defTabSz="457200" rtl="0" eaLnBrk="0" fontAlgn="base" hangingPunct="0">
      <a:spcBef>
        <a:spcPct val="0"/>
      </a:spcBef>
      <a:spcAft>
        <a:spcPct val="0"/>
      </a:spcAft>
      <a:defRPr kern="1200">
        <a:solidFill>
          <a:schemeClr val="bg1"/>
        </a:solidFill>
        <a:latin typeface="Arial" panose="020B0604020202020204" pitchFamily="34" charset="0"/>
        <a:ea typeface="+mn-ea"/>
        <a:cs typeface="Arial Unicode MS" panose="020B0604020202020204" pitchFamily="34" charset="-128"/>
      </a:defRPr>
    </a:lvl5pPr>
    <a:lvl6pPr marL="2286000" algn="l" defTabSz="914400" rtl="0" eaLnBrk="1" latinLnBrk="0" hangingPunct="1">
      <a:defRPr kern="1200">
        <a:solidFill>
          <a:schemeClr val="bg1"/>
        </a:solidFill>
        <a:latin typeface="Arial" panose="020B0604020202020204" pitchFamily="34" charset="0"/>
        <a:ea typeface="+mn-ea"/>
        <a:cs typeface="Arial Unicode MS" panose="020B0604020202020204" pitchFamily="34" charset="-128"/>
      </a:defRPr>
    </a:lvl6pPr>
    <a:lvl7pPr marL="2743200" algn="l" defTabSz="914400" rtl="0" eaLnBrk="1" latinLnBrk="0" hangingPunct="1">
      <a:defRPr kern="1200">
        <a:solidFill>
          <a:schemeClr val="bg1"/>
        </a:solidFill>
        <a:latin typeface="Arial" panose="020B0604020202020204" pitchFamily="34" charset="0"/>
        <a:ea typeface="+mn-ea"/>
        <a:cs typeface="Arial Unicode MS" panose="020B0604020202020204" pitchFamily="34" charset="-128"/>
      </a:defRPr>
    </a:lvl7pPr>
    <a:lvl8pPr marL="3200400" algn="l" defTabSz="914400" rtl="0" eaLnBrk="1" latinLnBrk="0" hangingPunct="1">
      <a:defRPr kern="1200">
        <a:solidFill>
          <a:schemeClr val="bg1"/>
        </a:solidFill>
        <a:latin typeface="Arial" panose="020B0604020202020204" pitchFamily="34" charset="0"/>
        <a:ea typeface="+mn-ea"/>
        <a:cs typeface="Arial Unicode MS" panose="020B0604020202020204" pitchFamily="34" charset="-128"/>
      </a:defRPr>
    </a:lvl8pPr>
    <a:lvl9pPr marL="3657600" algn="l" defTabSz="914400" rtl="0" eaLnBrk="1" latinLnBrk="0" hangingPunct="1">
      <a:defRPr kern="1200">
        <a:solidFill>
          <a:schemeClr val="bg1"/>
        </a:solidFill>
        <a:latin typeface="Arial" panose="020B0604020202020204" pitchFamily="34" charset="0"/>
        <a:ea typeface="+mn-ea"/>
        <a:cs typeface="Arial Unicode MS" panose="020B0604020202020204" pitchFamily="34"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1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87385" autoAdjust="0"/>
  </p:normalViewPr>
  <p:slideViewPr>
    <p:cSldViewPr>
      <p:cViewPr varScale="1">
        <p:scale>
          <a:sx n="80" d="100"/>
          <a:sy n="80" d="100"/>
        </p:scale>
        <p:origin x="1704" y="96"/>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0" d="100"/>
          <a:sy n="60" d="100"/>
        </p:scale>
        <p:origin x="2562" y="66"/>
      </p:cViewPr>
      <p:guideLst>
        <p:guide orient="horz" pos="2880"/>
        <p:guide pos="211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F15553B-9243-413F-8DA4-D6ADD5BAC59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3D92DF6E-3708-4071-BEBD-4851DE8974AD}">
      <dgm:prSet phldrT="[Text]" custT="1"/>
      <dgm:spPr/>
      <dgm:t>
        <a:bodyPr/>
        <a:lstStyle/>
        <a:p>
          <a:r>
            <a:rPr lang="en-US" sz="1800" b="1" u="sng" dirty="0" smtClean="0">
              <a:solidFill>
                <a:schemeClr val="tx1"/>
              </a:solidFill>
              <a:latin typeface="Times New Roman" panose="02020603050405020304" pitchFamily="18" charset="0"/>
              <a:cs typeface="Times New Roman" panose="02020603050405020304" pitchFamily="18" charset="0"/>
            </a:rPr>
            <a:t>Glorious Grays</a:t>
          </a:r>
        </a:p>
        <a:p>
          <a:r>
            <a:rPr lang="en-US" sz="1800" dirty="0" smtClean="0">
              <a:solidFill>
                <a:schemeClr val="tx1"/>
              </a:solidFill>
              <a:latin typeface="Times New Roman" panose="02020603050405020304" pitchFamily="18" charset="0"/>
              <a:cs typeface="Times New Roman" panose="02020603050405020304" pitchFamily="18" charset="0"/>
            </a:rPr>
            <a:t>Meet 2</a:t>
          </a:r>
          <a:r>
            <a:rPr lang="en-US" sz="1800" baseline="30000" dirty="0" smtClean="0">
              <a:solidFill>
                <a:schemeClr val="tx1"/>
              </a:solidFill>
              <a:latin typeface="Times New Roman" panose="02020603050405020304" pitchFamily="18" charset="0"/>
              <a:cs typeface="Times New Roman" panose="02020603050405020304" pitchFamily="18" charset="0"/>
            </a:rPr>
            <a:t>nd</a:t>
          </a:r>
          <a:r>
            <a:rPr lang="en-US" sz="1800" dirty="0" smtClean="0">
              <a:solidFill>
                <a:schemeClr val="tx1"/>
              </a:solidFill>
              <a:latin typeface="Times New Roman" panose="02020603050405020304" pitchFamily="18" charset="0"/>
              <a:cs typeface="Times New Roman" panose="02020603050405020304" pitchFamily="18" charset="0"/>
            </a:rPr>
            <a:t> Thursday of each month, 11:30 a.m., at a restaurant.</a:t>
          </a:r>
        </a:p>
        <a:p>
          <a:endParaRPr lang="en-US" sz="1200" dirty="0"/>
        </a:p>
      </dgm:t>
    </dgm:pt>
    <dgm:pt modelId="{1E081AF1-F4AB-417C-B5B4-8ADD649A584D}" type="parTrans" cxnId="{4EE4C454-B59F-402C-9564-AB6B2E84BD0F}">
      <dgm:prSet/>
      <dgm:spPr/>
      <dgm:t>
        <a:bodyPr/>
        <a:lstStyle/>
        <a:p>
          <a:endParaRPr lang="en-US"/>
        </a:p>
      </dgm:t>
    </dgm:pt>
    <dgm:pt modelId="{F8DEDF77-C02A-444B-81C2-93742959474A}" type="sibTrans" cxnId="{4EE4C454-B59F-402C-9564-AB6B2E84BD0F}">
      <dgm:prSet/>
      <dgm:spPr/>
      <dgm:t>
        <a:bodyPr/>
        <a:lstStyle/>
        <a:p>
          <a:endParaRPr lang="en-US"/>
        </a:p>
      </dgm:t>
    </dgm:pt>
    <dgm:pt modelId="{4E721A78-5A6E-495A-918C-DD6FFAB692C9}">
      <dgm:prSet phldrT="[Text]" custT="1"/>
      <dgm:spPr/>
      <dgm:t>
        <a:bodyPr/>
        <a:lstStyle/>
        <a:p>
          <a:r>
            <a:rPr lang="en-US" sz="1800" b="1" u="sng" dirty="0" smtClean="0">
              <a:solidFill>
                <a:schemeClr val="tx1"/>
              </a:solidFill>
              <a:latin typeface="Times New Roman" panose="02020603050405020304" pitchFamily="18" charset="0"/>
              <a:cs typeface="Times New Roman" panose="02020603050405020304" pitchFamily="18" charset="0"/>
            </a:rPr>
            <a:t>MIM</a:t>
          </a:r>
        </a:p>
        <a:p>
          <a:r>
            <a:rPr lang="en-US" sz="1800" dirty="0" smtClean="0">
              <a:solidFill>
                <a:schemeClr val="tx1"/>
              </a:solidFill>
              <a:latin typeface="Times New Roman" panose="02020603050405020304" pitchFamily="18" charset="0"/>
              <a:cs typeface="Times New Roman" panose="02020603050405020304" pitchFamily="18" charset="0"/>
            </a:rPr>
            <a:t>(Mom’s in Mission)</a:t>
          </a:r>
        </a:p>
        <a:p>
          <a:r>
            <a:rPr lang="en-US" sz="1800" dirty="0" smtClean="0">
              <a:solidFill>
                <a:schemeClr val="tx1"/>
              </a:solidFill>
              <a:latin typeface="Times New Roman" panose="02020603050405020304" pitchFamily="18" charset="0"/>
              <a:cs typeface="Times New Roman" panose="02020603050405020304" pitchFamily="18" charset="0"/>
            </a:rPr>
            <a:t>Monthly meeting at someone’s home.</a:t>
          </a:r>
          <a:endParaRPr lang="en-US" sz="1800" dirty="0">
            <a:solidFill>
              <a:schemeClr val="tx1"/>
            </a:solidFill>
            <a:latin typeface="Times New Roman" panose="02020603050405020304" pitchFamily="18" charset="0"/>
            <a:cs typeface="Times New Roman" panose="02020603050405020304" pitchFamily="18" charset="0"/>
          </a:endParaRPr>
        </a:p>
      </dgm:t>
    </dgm:pt>
    <dgm:pt modelId="{1BE28BDF-0C55-4128-9393-A5F8077F59A1}" type="parTrans" cxnId="{EF8D11CD-26FD-4241-A3B9-D0F129E75971}">
      <dgm:prSet/>
      <dgm:spPr/>
      <dgm:t>
        <a:bodyPr/>
        <a:lstStyle/>
        <a:p>
          <a:endParaRPr lang="en-US"/>
        </a:p>
      </dgm:t>
    </dgm:pt>
    <dgm:pt modelId="{C797DFB5-84C9-4853-B9BF-FAD37E27E21E}" type="sibTrans" cxnId="{EF8D11CD-26FD-4241-A3B9-D0F129E75971}">
      <dgm:prSet/>
      <dgm:spPr/>
      <dgm:t>
        <a:bodyPr/>
        <a:lstStyle/>
        <a:p>
          <a:endParaRPr lang="en-US"/>
        </a:p>
      </dgm:t>
    </dgm:pt>
    <dgm:pt modelId="{8A19E7FB-47ED-4934-92C9-B96F4D4A3AC5}">
      <dgm:prSet phldrT="[Text]" custT="1"/>
      <dgm:spPr/>
      <dgm:t>
        <a:bodyPr/>
        <a:lstStyle/>
        <a:p>
          <a:r>
            <a:rPr lang="en-US" sz="1800" b="1" u="sng" dirty="0" smtClean="0">
              <a:solidFill>
                <a:schemeClr val="tx1"/>
              </a:solidFill>
              <a:latin typeface="Times New Roman" panose="02020603050405020304" pitchFamily="18" charset="0"/>
              <a:cs typeface="Times New Roman" panose="02020603050405020304" pitchFamily="18" charset="0"/>
            </a:rPr>
            <a:t>Ladies of Sudan</a:t>
          </a:r>
        </a:p>
        <a:p>
          <a:r>
            <a:rPr lang="en-US" sz="1800" dirty="0" smtClean="0">
              <a:solidFill>
                <a:schemeClr val="tx1"/>
              </a:solidFill>
              <a:latin typeface="Times New Roman" panose="02020603050405020304" pitchFamily="18" charset="0"/>
              <a:cs typeface="Times New Roman" panose="02020603050405020304" pitchFamily="18" charset="0"/>
            </a:rPr>
            <a:t>Ethnic Ministry Mission</a:t>
          </a:r>
        </a:p>
        <a:p>
          <a:r>
            <a:rPr lang="en-US" sz="1800" dirty="0" smtClean="0">
              <a:solidFill>
                <a:schemeClr val="tx1"/>
              </a:solidFill>
              <a:latin typeface="Times New Roman" panose="02020603050405020304" pitchFamily="18" charset="0"/>
              <a:cs typeface="Times New Roman" panose="02020603050405020304" pitchFamily="18" charset="0"/>
            </a:rPr>
            <a:t>Bi-Monthly meetings.  </a:t>
          </a:r>
        </a:p>
        <a:p>
          <a:r>
            <a:rPr lang="en-US" sz="1800" dirty="0" smtClean="0">
              <a:solidFill>
                <a:schemeClr val="tx1"/>
              </a:solidFill>
              <a:latin typeface="Times New Roman" panose="02020603050405020304" pitchFamily="18" charset="0"/>
              <a:cs typeface="Times New Roman" panose="02020603050405020304" pitchFamily="18" charset="0"/>
            </a:rPr>
            <a:t>7 p.m.</a:t>
          </a:r>
          <a:endParaRPr lang="en-US" sz="1800" dirty="0">
            <a:solidFill>
              <a:schemeClr val="tx1"/>
            </a:solidFill>
            <a:latin typeface="Times New Roman" panose="02020603050405020304" pitchFamily="18" charset="0"/>
            <a:cs typeface="Times New Roman" panose="02020603050405020304" pitchFamily="18" charset="0"/>
          </a:endParaRPr>
        </a:p>
      </dgm:t>
    </dgm:pt>
    <dgm:pt modelId="{F2FA95DA-FC61-4301-9FF5-4B3E6E3EFD73}" type="parTrans" cxnId="{38461F16-B263-45CD-87F2-B4DD49BB7F28}">
      <dgm:prSet/>
      <dgm:spPr/>
      <dgm:t>
        <a:bodyPr/>
        <a:lstStyle/>
        <a:p>
          <a:endParaRPr lang="en-US"/>
        </a:p>
      </dgm:t>
    </dgm:pt>
    <dgm:pt modelId="{737F1D7C-DCEC-4059-8E5E-85F85DB228C8}" type="sibTrans" cxnId="{38461F16-B263-45CD-87F2-B4DD49BB7F28}">
      <dgm:prSet/>
      <dgm:spPr/>
      <dgm:t>
        <a:bodyPr/>
        <a:lstStyle/>
        <a:p>
          <a:endParaRPr lang="en-US"/>
        </a:p>
      </dgm:t>
    </dgm:pt>
    <dgm:pt modelId="{EFA118AC-9C6F-4E2B-B4FC-8ECD2E11251D}">
      <dgm:prSet phldrT="[Text]" custT="1"/>
      <dgm:spPr/>
      <dgm:t>
        <a:bodyPr/>
        <a:lstStyle/>
        <a:p>
          <a:r>
            <a:rPr lang="en-US" sz="1800" b="1" u="sng" dirty="0" smtClean="0">
              <a:solidFill>
                <a:schemeClr val="tx1"/>
              </a:solidFill>
              <a:latin typeface="Times New Roman" panose="02020603050405020304" pitchFamily="18" charset="0"/>
              <a:cs typeface="Times New Roman" panose="02020603050405020304" pitchFamily="18" charset="0"/>
            </a:rPr>
            <a:t>Trinity Women in Mission</a:t>
          </a:r>
        </a:p>
        <a:p>
          <a:r>
            <a:rPr lang="en-US" sz="1800" dirty="0" smtClean="0">
              <a:solidFill>
                <a:schemeClr val="tx1"/>
              </a:solidFill>
              <a:latin typeface="Times New Roman" panose="02020603050405020304" pitchFamily="18" charset="0"/>
              <a:cs typeface="Times New Roman" panose="02020603050405020304" pitchFamily="18" charset="0"/>
            </a:rPr>
            <a:t>All groups meet together quarterly after worship service.</a:t>
          </a:r>
          <a:endParaRPr lang="en-US" sz="1800" dirty="0">
            <a:solidFill>
              <a:schemeClr val="tx1"/>
            </a:solidFill>
            <a:latin typeface="Times New Roman" panose="02020603050405020304" pitchFamily="18" charset="0"/>
            <a:cs typeface="Times New Roman" panose="02020603050405020304" pitchFamily="18" charset="0"/>
          </a:endParaRPr>
        </a:p>
      </dgm:t>
    </dgm:pt>
    <dgm:pt modelId="{80944242-ED9C-4BFF-B25E-8323AEC4C096}" type="parTrans" cxnId="{EF9290D9-C9D4-4950-B015-06844A222891}">
      <dgm:prSet/>
      <dgm:spPr/>
      <dgm:t>
        <a:bodyPr/>
        <a:lstStyle/>
        <a:p>
          <a:endParaRPr lang="en-US"/>
        </a:p>
      </dgm:t>
    </dgm:pt>
    <dgm:pt modelId="{E55527E8-80AE-45A8-8617-42298603388B}" type="sibTrans" cxnId="{EF9290D9-C9D4-4950-B015-06844A222891}">
      <dgm:prSet/>
      <dgm:spPr/>
      <dgm:t>
        <a:bodyPr/>
        <a:lstStyle/>
        <a:p>
          <a:endParaRPr lang="en-US"/>
        </a:p>
      </dgm:t>
    </dgm:pt>
    <dgm:pt modelId="{C6F5A654-7B03-4B3A-A396-713C2E20A3B8}">
      <dgm:prSet custT="1"/>
      <dgm:spPr/>
      <dgm:t>
        <a:bodyPr/>
        <a:lstStyle/>
        <a:p>
          <a:r>
            <a:rPr lang="en-US" sz="1800" b="1" dirty="0">
              <a:solidFill>
                <a:schemeClr val="tx1"/>
              </a:solidFill>
              <a:latin typeface="Times New Roman" panose="02020603050405020304" pitchFamily="18" charset="0"/>
              <a:cs typeface="Times New Roman" panose="02020603050405020304" pitchFamily="18" charset="0"/>
            </a:rPr>
            <a:t> </a:t>
          </a:r>
          <a:r>
            <a:rPr lang="en-US" sz="1800" b="1" u="sng" dirty="0">
              <a:solidFill>
                <a:schemeClr val="tx1"/>
              </a:solidFill>
              <a:latin typeface="Times New Roman" panose="02020603050405020304" pitchFamily="18" charset="0"/>
              <a:cs typeface="Times New Roman" panose="02020603050405020304" pitchFamily="18" charset="0"/>
            </a:rPr>
            <a:t>Mission Technicians</a:t>
          </a:r>
        </a:p>
        <a:p>
          <a:r>
            <a:rPr lang="en-US" sz="1800" dirty="0">
              <a:solidFill>
                <a:schemeClr val="tx1"/>
              </a:solidFill>
              <a:latin typeface="Times New Roman" panose="02020603050405020304" pitchFamily="18" charset="0"/>
              <a:cs typeface="Times New Roman" panose="02020603050405020304" pitchFamily="18" charset="0"/>
            </a:rPr>
            <a:t>Meet monthly via email and  phone </a:t>
          </a:r>
          <a:r>
            <a:rPr lang="en-US" sz="1800" dirty="0" smtClean="0">
              <a:solidFill>
                <a:schemeClr val="tx1"/>
              </a:solidFill>
              <a:latin typeface="Times New Roman" panose="02020603050405020304" pitchFamily="18" charset="0"/>
              <a:cs typeface="Times New Roman" panose="02020603050405020304" pitchFamily="18" charset="0"/>
            </a:rPr>
            <a:t>conference.</a:t>
          </a:r>
          <a:endParaRPr lang="en-US" sz="1800" dirty="0">
            <a:solidFill>
              <a:schemeClr val="tx1"/>
            </a:solidFill>
            <a:latin typeface="Times New Roman" panose="02020603050405020304" pitchFamily="18" charset="0"/>
            <a:cs typeface="Times New Roman" panose="02020603050405020304" pitchFamily="18" charset="0"/>
          </a:endParaRPr>
        </a:p>
      </dgm:t>
    </dgm:pt>
    <dgm:pt modelId="{8F8FDB6A-CB6F-4354-9546-E24422C64D78}" type="sibTrans" cxnId="{90CCB517-8DB8-4D66-9973-093B7A2245B4}">
      <dgm:prSet/>
      <dgm:spPr/>
      <dgm:t>
        <a:bodyPr/>
        <a:lstStyle/>
        <a:p>
          <a:endParaRPr lang="en-US"/>
        </a:p>
      </dgm:t>
    </dgm:pt>
    <dgm:pt modelId="{AA33CDB0-70A5-4142-B6E2-54441E11B245}" type="parTrans" cxnId="{90CCB517-8DB8-4D66-9973-093B7A2245B4}">
      <dgm:prSet/>
      <dgm:spPr/>
      <dgm:t>
        <a:bodyPr/>
        <a:lstStyle/>
        <a:p>
          <a:endParaRPr lang="en-US"/>
        </a:p>
      </dgm:t>
    </dgm:pt>
    <dgm:pt modelId="{9B0A2989-949C-424A-A39F-1DCC2E3B4393}" type="pres">
      <dgm:prSet presAssocID="{0F15553B-9243-413F-8DA4-D6ADD5BAC596}" presName="diagram" presStyleCnt="0">
        <dgm:presLayoutVars>
          <dgm:dir/>
          <dgm:resizeHandles val="exact"/>
        </dgm:presLayoutVars>
      </dgm:prSet>
      <dgm:spPr/>
      <dgm:t>
        <a:bodyPr/>
        <a:lstStyle/>
        <a:p>
          <a:endParaRPr lang="en-US"/>
        </a:p>
      </dgm:t>
    </dgm:pt>
    <dgm:pt modelId="{22BAE5AF-BB88-4728-9666-C0243346E41D}" type="pres">
      <dgm:prSet presAssocID="{3D92DF6E-3708-4071-BEBD-4851DE8974AD}" presName="node" presStyleLbl="node1" presStyleIdx="0" presStyleCnt="5" custLinFactNeighborX="40727" custLinFactNeighborY="-37121">
        <dgm:presLayoutVars>
          <dgm:bulletEnabled val="1"/>
        </dgm:presLayoutVars>
      </dgm:prSet>
      <dgm:spPr/>
      <dgm:t>
        <a:bodyPr/>
        <a:lstStyle/>
        <a:p>
          <a:endParaRPr lang="en-US"/>
        </a:p>
      </dgm:t>
    </dgm:pt>
    <dgm:pt modelId="{480909E3-CCA4-414F-B75A-1DAB3B7FEC2A}" type="pres">
      <dgm:prSet presAssocID="{F8DEDF77-C02A-444B-81C2-93742959474A}" presName="sibTrans" presStyleCnt="0"/>
      <dgm:spPr/>
    </dgm:pt>
    <dgm:pt modelId="{7445A4A0-599E-42CE-AAD3-7169EB0F6C95}" type="pres">
      <dgm:prSet presAssocID="{C6F5A654-7B03-4B3A-A396-713C2E20A3B8}" presName="node" presStyleLbl="node1" presStyleIdx="1" presStyleCnt="5" custLinFactNeighborX="70364" custLinFactNeighborY="-41970">
        <dgm:presLayoutVars>
          <dgm:bulletEnabled val="1"/>
        </dgm:presLayoutVars>
      </dgm:prSet>
      <dgm:spPr/>
      <dgm:t>
        <a:bodyPr/>
        <a:lstStyle/>
        <a:p>
          <a:endParaRPr lang="en-US"/>
        </a:p>
      </dgm:t>
    </dgm:pt>
    <dgm:pt modelId="{CB7B2CE6-DF81-4D14-A8D6-75EB1442728D}" type="pres">
      <dgm:prSet presAssocID="{8F8FDB6A-CB6F-4354-9546-E24422C64D78}" presName="sibTrans" presStyleCnt="0"/>
      <dgm:spPr/>
    </dgm:pt>
    <dgm:pt modelId="{C6A74295-D873-43B2-9878-C2CCF9FD6A28}" type="pres">
      <dgm:prSet presAssocID="{4E721A78-5A6E-495A-918C-DD6FFAB692C9}" presName="node" presStyleLbl="node1" presStyleIdx="2" presStyleCnt="5" custLinFactNeighborX="-16364" custLinFactNeighborY="74394">
        <dgm:presLayoutVars>
          <dgm:bulletEnabled val="1"/>
        </dgm:presLayoutVars>
      </dgm:prSet>
      <dgm:spPr/>
      <dgm:t>
        <a:bodyPr/>
        <a:lstStyle/>
        <a:p>
          <a:endParaRPr lang="en-US"/>
        </a:p>
      </dgm:t>
    </dgm:pt>
    <dgm:pt modelId="{7F1C330D-9B09-4786-A5EC-8AA8296770CA}" type="pres">
      <dgm:prSet presAssocID="{C797DFB5-84C9-4853-B9BF-FAD37E27E21E}" presName="sibTrans" presStyleCnt="0"/>
      <dgm:spPr/>
    </dgm:pt>
    <dgm:pt modelId="{09A923AA-8AEF-4F85-A868-A2810F16B6A0}" type="pres">
      <dgm:prSet presAssocID="{8A19E7FB-47ED-4934-92C9-B96F4D4A3AC5}" presName="node" presStyleLbl="node1" presStyleIdx="3" presStyleCnt="5" custLinFactNeighborX="-55000" custLinFactNeighborY="-42273">
        <dgm:presLayoutVars>
          <dgm:bulletEnabled val="1"/>
        </dgm:presLayoutVars>
      </dgm:prSet>
      <dgm:spPr/>
      <dgm:t>
        <a:bodyPr/>
        <a:lstStyle/>
        <a:p>
          <a:endParaRPr lang="en-US"/>
        </a:p>
      </dgm:t>
    </dgm:pt>
    <dgm:pt modelId="{71C55827-5EB9-4EF0-BB57-F265B79D08AD}" type="pres">
      <dgm:prSet presAssocID="{737F1D7C-DCEC-4059-8E5E-85F85DB228C8}" presName="sibTrans" presStyleCnt="0"/>
      <dgm:spPr/>
    </dgm:pt>
    <dgm:pt modelId="{DE787ED8-6595-4E9A-B572-37381B26C946}" type="pres">
      <dgm:prSet presAssocID="{EFA118AC-9C6F-4E2B-B4FC-8ECD2E11251D}" presName="node" presStyleLbl="node1" presStyleIdx="4" presStyleCnt="5" custLinFactNeighborX="-63182" custLinFactNeighborY="35303">
        <dgm:presLayoutVars>
          <dgm:bulletEnabled val="1"/>
        </dgm:presLayoutVars>
      </dgm:prSet>
      <dgm:spPr/>
      <dgm:t>
        <a:bodyPr/>
        <a:lstStyle/>
        <a:p>
          <a:endParaRPr lang="en-US"/>
        </a:p>
      </dgm:t>
    </dgm:pt>
  </dgm:ptLst>
  <dgm:cxnLst>
    <dgm:cxn modelId="{72895009-0A40-49EE-9AED-A5FA5719B767}" type="presOf" srcId="{3D92DF6E-3708-4071-BEBD-4851DE8974AD}" destId="{22BAE5AF-BB88-4728-9666-C0243346E41D}" srcOrd="0" destOrd="0" presId="urn:microsoft.com/office/officeart/2005/8/layout/default"/>
    <dgm:cxn modelId="{38461F16-B263-45CD-87F2-B4DD49BB7F28}" srcId="{0F15553B-9243-413F-8DA4-D6ADD5BAC596}" destId="{8A19E7FB-47ED-4934-92C9-B96F4D4A3AC5}" srcOrd="3" destOrd="0" parTransId="{F2FA95DA-FC61-4301-9FF5-4B3E6E3EFD73}" sibTransId="{737F1D7C-DCEC-4059-8E5E-85F85DB228C8}"/>
    <dgm:cxn modelId="{90CCB517-8DB8-4D66-9973-093B7A2245B4}" srcId="{0F15553B-9243-413F-8DA4-D6ADD5BAC596}" destId="{C6F5A654-7B03-4B3A-A396-713C2E20A3B8}" srcOrd="1" destOrd="0" parTransId="{AA33CDB0-70A5-4142-B6E2-54441E11B245}" sibTransId="{8F8FDB6A-CB6F-4354-9546-E24422C64D78}"/>
    <dgm:cxn modelId="{EF9290D9-C9D4-4950-B015-06844A222891}" srcId="{0F15553B-9243-413F-8DA4-D6ADD5BAC596}" destId="{EFA118AC-9C6F-4E2B-B4FC-8ECD2E11251D}" srcOrd="4" destOrd="0" parTransId="{80944242-ED9C-4BFF-B25E-8323AEC4C096}" sibTransId="{E55527E8-80AE-45A8-8617-42298603388B}"/>
    <dgm:cxn modelId="{D14D170D-4AFB-491B-A378-9D41BAA8D89A}" type="presOf" srcId="{C6F5A654-7B03-4B3A-A396-713C2E20A3B8}" destId="{7445A4A0-599E-42CE-AAD3-7169EB0F6C95}" srcOrd="0" destOrd="0" presId="urn:microsoft.com/office/officeart/2005/8/layout/default"/>
    <dgm:cxn modelId="{4EE4C454-B59F-402C-9564-AB6B2E84BD0F}" srcId="{0F15553B-9243-413F-8DA4-D6ADD5BAC596}" destId="{3D92DF6E-3708-4071-BEBD-4851DE8974AD}" srcOrd="0" destOrd="0" parTransId="{1E081AF1-F4AB-417C-B5B4-8ADD649A584D}" sibTransId="{F8DEDF77-C02A-444B-81C2-93742959474A}"/>
    <dgm:cxn modelId="{C22F5000-E522-4759-9C77-6C1FD345997B}" type="presOf" srcId="{4E721A78-5A6E-495A-918C-DD6FFAB692C9}" destId="{C6A74295-D873-43B2-9878-C2CCF9FD6A28}" srcOrd="0" destOrd="0" presId="urn:microsoft.com/office/officeart/2005/8/layout/default"/>
    <dgm:cxn modelId="{F3091931-1A2C-4472-9532-F96C643DC5C2}" type="presOf" srcId="{8A19E7FB-47ED-4934-92C9-B96F4D4A3AC5}" destId="{09A923AA-8AEF-4F85-A868-A2810F16B6A0}" srcOrd="0" destOrd="0" presId="urn:microsoft.com/office/officeart/2005/8/layout/default"/>
    <dgm:cxn modelId="{EF8D11CD-26FD-4241-A3B9-D0F129E75971}" srcId="{0F15553B-9243-413F-8DA4-D6ADD5BAC596}" destId="{4E721A78-5A6E-495A-918C-DD6FFAB692C9}" srcOrd="2" destOrd="0" parTransId="{1BE28BDF-0C55-4128-9393-A5F8077F59A1}" sibTransId="{C797DFB5-84C9-4853-B9BF-FAD37E27E21E}"/>
    <dgm:cxn modelId="{413A4AA7-D0CD-4843-9AD2-EE1801D59C9B}" type="presOf" srcId="{0F15553B-9243-413F-8DA4-D6ADD5BAC596}" destId="{9B0A2989-949C-424A-A39F-1DCC2E3B4393}" srcOrd="0" destOrd="0" presId="urn:microsoft.com/office/officeart/2005/8/layout/default"/>
    <dgm:cxn modelId="{FDF56578-C753-478D-980B-036FDA2F41BC}" type="presOf" srcId="{EFA118AC-9C6F-4E2B-B4FC-8ECD2E11251D}" destId="{DE787ED8-6595-4E9A-B572-37381B26C946}" srcOrd="0" destOrd="0" presId="urn:microsoft.com/office/officeart/2005/8/layout/default"/>
    <dgm:cxn modelId="{21909E58-F716-4988-985A-8B633A19EDFA}" type="presParOf" srcId="{9B0A2989-949C-424A-A39F-1DCC2E3B4393}" destId="{22BAE5AF-BB88-4728-9666-C0243346E41D}" srcOrd="0" destOrd="0" presId="urn:microsoft.com/office/officeart/2005/8/layout/default"/>
    <dgm:cxn modelId="{C6907F38-986D-442D-AE13-57B21972984D}" type="presParOf" srcId="{9B0A2989-949C-424A-A39F-1DCC2E3B4393}" destId="{480909E3-CCA4-414F-B75A-1DAB3B7FEC2A}" srcOrd="1" destOrd="0" presId="urn:microsoft.com/office/officeart/2005/8/layout/default"/>
    <dgm:cxn modelId="{95BD4B7C-397B-4533-BB40-EDCD611C86E0}" type="presParOf" srcId="{9B0A2989-949C-424A-A39F-1DCC2E3B4393}" destId="{7445A4A0-599E-42CE-AAD3-7169EB0F6C95}" srcOrd="2" destOrd="0" presId="urn:microsoft.com/office/officeart/2005/8/layout/default"/>
    <dgm:cxn modelId="{7A6D9A5D-3941-4DCF-B149-48EBBCF430E2}" type="presParOf" srcId="{9B0A2989-949C-424A-A39F-1DCC2E3B4393}" destId="{CB7B2CE6-DF81-4D14-A8D6-75EB1442728D}" srcOrd="3" destOrd="0" presId="urn:microsoft.com/office/officeart/2005/8/layout/default"/>
    <dgm:cxn modelId="{9949EFBD-8BEC-4F56-B0DB-8B863C9914F9}" type="presParOf" srcId="{9B0A2989-949C-424A-A39F-1DCC2E3B4393}" destId="{C6A74295-D873-43B2-9878-C2CCF9FD6A28}" srcOrd="4" destOrd="0" presId="urn:microsoft.com/office/officeart/2005/8/layout/default"/>
    <dgm:cxn modelId="{DE5BB3F2-2F2C-46F6-A04D-255A20C36477}" type="presParOf" srcId="{9B0A2989-949C-424A-A39F-1DCC2E3B4393}" destId="{7F1C330D-9B09-4786-A5EC-8AA8296770CA}" srcOrd="5" destOrd="0" presId="urn:microsoft.com/office/officeart/2005/8/layout/default"/>
    <dgm:cxn modelId="{41888315-DD51-486D-9426-18ACE44BF593}" type="presParOf" srcId="{9B0A2989-949C-424A-A39F-1DCC2E3B4393}" destId="{09A923AA-8AEF-4F85-A868-A2810F16B6A0}" srcOrd="6" destOrd="0" presId="urn:microsoft.com/office/officeart/2005/8/layout/default"/>
    <dgm:cxn modelId="{3B014B04-C83D-4D3C-ACF6-3A24758A533C}" type="presParOf" srcId="{9B0A2989-949C-424A-A39F-1DCC2E3B4393}" destId="{71C55827-5EB9-4EF0-BB57-F265B79D08AD}" srcOrd="7" destOrd="0" presId="urn:microsoft.com/office/officeart/2005/8/layout/default"/>
    <dgm:cxn modelId="{299C8FCE-58F4-427E-A958-37167AE18725}" type="presParOf" srcId="{9B0A2989-949C-424A-A39F-1DCC2E3B4393}" destId="{DE787ED8-6595-4E9A-B572-37381B26C946}"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BAE5AF-BB88-4728-9666-C0243346E41D}">
      <dsp:nvSpPr>
        <dsp:cNvPr id="0" name=""/>
        <dsp:cNvSpPr/>
      </dsp:nvSpPr>
      <dsp:spPr>
        <a:xfrm>
          <a:off x="1066792" y="304803"/>
          <a:ext cx="2619374" cy="157162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u="sng" kern="1200" dirty="0" smtClean="0">
              <a:solidFill>
                <a:schemeClr val="tx1"/>
              </a:solidFill>
              <a:latin typeface="Times New Roman" panose="02020603050405020304" pitchFamily="18" charset="0"/>
              <a:cs typeface="Times New Roman" panose="02020603050405020304" pitchFamily="18" charset="0"/>
            </a:rPr>
            <a:t>Glorious Grays</a:t>
          </a:r>
        </a:p>
        <a:p>
          <a:pPr lvl="0" algn="ctr" defTabSz="800100">
            <a:lnSpc>
              <a:spcPct val="90000"/>
            </a:lnSpc>
            <a:spcBef>
              <a:spcPct val="0"/>
            </a:spcBef>
            <a:spcAft>
              <a:spcPct val="35000"/>
            </a:spcAft>
          </a:pPr>
          <a:r>
            <a:rPr lang="en-US" sz="1800" kern="1200" dirty="0" smtClean="0">
              <a:solidFill>
                <a:schemeClr val="tx1"/>
              </a:solidFill>
              <a:latin typeface="Times New Roman" panose="02020603050405020304" pitchFamily="18" charset="0"/>
              <a:cs typeface="Times New Roman" panose="02020603050405020304" pitchFamily="18" charset="0"/>
            </a:rPr>
            <a:t>Meet 2</a:t>
          </a:r>
          <a:r>
            <a:rPr lang="en-US" sz="1800" kern="1200" baseline="30000" dirty="0" smtClean="0">
              <a:solidFill>
                <a:schemeClr val="tx1"/>
              </a:solidFill>
              <a:latin typeface="Times New Roman" panose="02020603050405020304" pitchFamily="18" charset="0"/>
              <a:cs typeface="Times New Roman" panose="02020603050405020304" pitchFamily="18" charset="0"/>
            </a:rPr>
            <a:t>nd</a:t>
          </a:r>
          <a:r>
            <a:rPr lang="en-US" sz="1800" kern="1200" dirty="0" smtClean="0">
              <a:solidFill>
                <a:schemeClr val="tx1"/>
              </a:solidFill>
              <a:latin typeface="Times New Roman" panose="02020603050405020304" pitchFamily="18" charset="0"/>
              <a:cs typeface="Times New Roman" panose="02020603050405020304" pitchFamily="18" charset="0"/>
            </a:rPr>
            <a:t> Thursday of each month, 11:30 a.m., at a restaurant.</a:t>
          </a:r>
        </a:p>
        <a:p>
          <a:pPr lvl="0" algn="ctr" defTabSz="800100">
            <a:lnSpc>
              <a:spcPct val="90000"/>
            </a:lnSpc>
            <a:spcBef>
              <a:spcPct val="0"/>
            </a:spcBef>
            <a:spcAft>
              <a:spcPct val="35000"/>
            </a:spcAft>
          </a:pPr>
          <a:endParaRPr lang="en-US" sz="1200" kern="1200" dirty="0"/>
        </a:p>
      </dsp:txBody>
      <dsp:txXfrm>
        <a:off x="1066792" y="304803"/>
        <a:ext cx="2619374" cy="1571624"/>
      </dsp:txXfrm>
    </dsp:sp>
    <dsp:sp modelId="{7445A4A0-599E-42CE-AAD3-7169EB0F6C95}">
      <dsp:nvSpPr>
        <dsp:cNvPr id="0" name=""/>
        <dsp:cNvSpPr/>
      </dsp:nvSpPr>
      <dsp:spPr>
        <a:xfrm>
          <a:off x="4724409" y="228595"/>
          <a:ext cx="2619374" cy="157162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a:solidFill>
                <a:schemeClr val="tx1"/>
              </a:solidFill>
              <a:latin typeface="Times New Roman" panose="02020603050405020304" pitchFamily="18" charset="0"/>
              <a:cs typeface="Times New Roman" panose="02020603050405020304" pitchFamily="18" charset="0"/>
            </a:rPr>
            <a:t> </a:t>
          </a:r>
          <a:r>
            <a:rPr lang="en-US" sz="1800" b="1" u="sng" kern="1200" dirty="0">
              <a:solidFill>
                <a:schemeClr val="tx1"/>
              </a:solidFill>
              <a:latin typeface="Times New Roman" panose="02020603050405020304" pitchFamily="18" charset="0"/>
              <a:cs typeface="Times New Roman" panose="02020603050405020304" pitchFamily="18" charset="0"/>
            </a:rPr>
            <a:t>Mission Technicians</a:t>
          </a:r>
        </a:p>
        <a:p>
          <a:pPr lvl="0" algn="ctr" defTabSz="800100">
            <a:lnSpc>
              <a:spcPct val="90000"/>
            </a:lnSpc>
            <a:spcBef>
              <a:spcPct val="0"/>
            </a:spcBef>
            <a:spcAft>
              <a:spcPct val="35000"/>
            </a:spcAft>
          </a:pPr>
          <a:r>
            <a:rPr lang="en-US" sz="1800" kern="1200" dirty="0">
              <a:solidFill>
                <a:schemeClr val="tx1"/>
              </a:solidFill>
              <a:latin typeface="Times New Roman" panose="02020603050405020304" pitchFamily="18" charset="0"/>
              <a:cs typeface="Times New Roman" panose="02020603050405020304" pitchFamily="18" charset="0"/>
            </a:rPr>
            <a:t>Meet monthly via email and  phone </a:t>
          </a:r>
          <a:r>
            <a:rPr lang="en-US" sz="1800" kern="1200" dirty="0" smtClean="0">
              <a:solidFill>
                <a:schemeClr val="tx1"/>
              </a:solidFill>
              <a:latin typeface="Times New Roman" panose="02020603050405020304" pitchFamily="18" charset="0"/>
              <a:cs typeface="Times New Roman" panose="02020603050405020304" pitchFamily="18" charset="0"/>
            </a:rPr>
            <a:t>conference.</a:t>
          </a:r>
          <a:endParaRPr lang="en-US" sz="1800" kern="1200" dirty="0">
            <a:solidFill>
              <a:schemeClr val="tx1"/>
            </a:solidFill>
            <a:latin typeface="Times New Roman" panose="02020603050405020304" pitchFamily="18" charset="0"/>
            <a:cs typeface="Times New Roman" panose="02020603050405020304" pitchFamily="18" charset="0"/>
          </a:endParaRPr>
        </a:p>
      </dsp:txBody>
      <dsp:txXfrm>
        <a:off x="4724409" y="228595"/>
        <a:ext cx="2619374" cy="1571624"/>
      </dsp:txXfrm>
    </dsp:sp>
    <dsp:sp modelId="{C6A74295-D873-43B2-9878-C2CCF9FD6A28}">
      <dsp:nvSpPr>
        <dsp:cNvPr id="0" name=""/>
        <dsp:cNvSpPr/>
      </dsp:nvSpPr>
      <dsp:spPr>
        <a:xfrm>
          <a:off x="5333990" y="2057400"/>
          <a:ext cx="2619374" cy="157162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u="sng" kern="1200" dirty="0" smtClean="0">
              <a:solidFill>
                <a:schemeClr val="tx1"/>
              </a:solidFill>
              <a:latin typeface="Times New Roman" panose="02020603050405020304" pitchFamily="18" charset="0"/>
              <a:cs typeface="Times New Roman" panose="02020603050405020304" pitchFamily="18" charset="0"/>
            </a:rPr>
            <a:t>MIM</a:t>
          </a:r>
        </a:p>
        <a:p>
          <a:pPr lvl="0" algn="ctr" defTabSz="800100">
            <a:lnSpc>
              <a:spcPct val="90000"/>
            </a:lnSpc>
            <a:spcBef>
              <a:spcPct val="0"/>
            </a:spcBef>
            <a:spcAft>
              <a:spcPct val="35000"/>
            </a:spcAft>
          </a:pPr>
          <a:r>
            <a:rPr lang="en-US" sz="1800" kern="1200" dirty="0" smtClean="0">
              <a:solidFill>
                <a:schemeClr val="tx1"/>
              </a:solidFill>
              <a:latin typeface="Times New Roman" panose="02020603050405020304" pitchFamily="18" charset="0"/>
              <a:cs typeface="Times New Roman" panose="02020603050405020304" pitchFamily="18" charset="0"/>
            </a:rPr>
            <a:t>(Mom’s in Mission)</a:t>
          </a:r>
        </a:p>
        <a:p>
          <a:pPr lvl="0" algn="ctr" defTabSz="800100">
            <a:lnSpc>
              <a:spcPct val="90000"/>
            </a:lnSpc>
            <a:spcBef>
              <a:spcPct val="0"/>
            </a:spcBef>
            <a:spcAft>
              <a:spcPct val="35000"/>
            </a:spcAft>
          </a:pPr>
          <a:r>
            <a:rPr lang="en-US" sz="1800" kern="1200" dirty="0" smtClean="0">
              <a:solidFill>
                <a:schemeClr val="tx1"/>
              </a:solidFill>
              <a:latin typeface="Times New Roman" panose="02020603050405020304" pitchFamily="18" charset="0"/>
              <a:cs typeface="Times New Roman" panose="02020603050405020304" pitchFamily="18" charset="0"/>
            </a:rPr>
            <a:t>Monthly meeting at someone’s home.</a:t>
          </a:r>
          <a:endParaRPr lang="en-US" sz="1800" kern="1200" dirty="0">
            <a:solidFill>
              <a:schemeClr val="tx1"/>
            </a:solidFill>
            <a:latin typeface="Times New Roman" panose="02020603050405020304" pitchFamily="18" charset="0"/>
            <a:cs typeface="Times New Roman" panose="02020603050405020304" pitchFamily="18" charset="0"/>
          </a:endParaRPr>
        </a:p>
      </dsp:txBody>
      <dsp:txXfrm>
        <a:off x="5333990" y="2057400"/>
        <a:ext cx="2619374" cy="1571624"/>
      </dsp:txXfrm>
    </dsp:sp>
    <dsp:sp modelId="{09A923AA-8AEF-4F85-A868-A2810F16B6A0}">
      <dsp:nvSpPr>
        <dsp:cNvPr id="0" name=""/>
        <dsp:cNvSpPr/>
      </dsp:nvSpPr>
      <dsp:spPr>
        <a:xfrm>
          <a:off x="0" y="2057395"/>
          <a:ext cx="2619374" cy="157162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u="sng" kern="1200" dirty="0" smtClean="0">
              <a:solidFill>
                <a:schemeClr val="tx1"/>
              </a:solidFill>
              <a:latin typeface="Times New Roman" panose="02020603050405020304" pitchFamily="18" charset="0"/>
              <a:cs typeface="Times New Roman" panose="02020603050405020304" pitchFamily="18" charset="0"/>
            </a:rPr>
            <a:t>Ladies of Sudan</a:t>
          </a:r>
        </a:p>
        <a:p>
          <a:pPr lvl="0" algn="ctr" defTabSz="800100">
            <a:lnSpc>
              <a:spcPct val="90000"/>
            </a:lnSpc>
            <a:spcBef>
              <a:spcPct val="0"/>
            </a:spcBef>
            <a:spcAft>
              <a:spcPct val="35000"/>
            </a:spcAft>
          </a:pPr>
          <a:r>
            <a:rPr lang="en-US" sz="1800" kern="1200" dirty="0" smtClean="0">
              <a:solidFill>
                <a:schemeClr val="tx1"/>
              </a:solidFill>
              <a:latin typeface="Times New Roman" panose="02020603050405020304" pitchFamily="18" charset="0"/>
              <a:cs typeface="Times New Roman" panose="02020603050405020304" pitchFamily="18" charset="0"/>
            </a:rPr>
            <a:t>Ethnic Ministry Mission</a:t>
          </a:r>
        </a:p>
        <a:p>
          <a:pPr lvl="0" algn="ctr" defTabSz="800100">
            <a:lnSpc>
              <a:spcPct val="90000"/>
            </a:lnSpc>
            <a:spcBef>
              <a:spcPct val="0"/>
            </a:spcBef>
            <a:spcAft>
              <a:spcPct val="35000"/>
            </a:spcAft>
          </a:pPr>
          <a:r>
            <a:rPr lang="en-US" sz="1800" kern="1200" dirty="0" smtClean="0">
              <a:solidFill>
                <a:schemeClr val="tx1"/>
              </a:solidFill>
              <a:latin typeface="Times New Roman" panose="02020603050405020304" pitchFamily="18" charset="0"/>
              <a:cs typeface="Times New Roman" panose="02020603050405020304" pitchFamily="18" charset="0"/>
            </a:rPr>
            <a:t>Bi-Monthly meetings.  </a:t>
          </a:r>
        </a:p>
        <a:p>
          <a:pPr lvl="0" algn="ctr" defTabSz="800100">
            <a:lnSpc>
              <a:spcPct val="90000"/>
            </a:lnSpc>
            <a:spcBef>
              <a:spcPct val="0"/>
            </a:spcBef>
            <a:spcAft>
              <a:spcPct val="35000"/>
            </a:spcAft>
          </a:pPr>
          <a:r>
            <a:rPr lang="en-US" sz="1800" kern="1200" dirty="0" smtClean="0">
              <a:solidFill>
                <a:schemeClr val="tx1"/>
              </a:solidFill>
              <a:latin typeface="Times New Roman" panose="02020603050405020304" pitchFamily="18" charset="0"/>
              <a:cs typeface="Times New Roman" panose="02020603050405020304" pitchFamily="18" charset="0"/>
            </a:rPr>
            <a:t>7 p.m.</a:t>
          </a:r>
          <a:endParaRPr lang="en-US" sz="1800" kern="1200" dirty="0">
            <a:solidFill>
              <a:schemeClr val="tx1"/>
            </a:solidFill>
            <a:latin typeface="Times New Roman" panose="02020603050405020304" pitchFamily="18" charset="0"/>
            <a:cs typeface="Times New Roman" panose="02020603050405020304" pitchFamily="18" charset="0"/>
          </a:endParaRPr>
        </a:p>
      </dsp:txBody>
      <dsp:txXfrm>
        <a:off x="0" y="2057395"/>
        <a:ext cx="2619374" cy="1571624"/>
      </dsp:txXfrm>
    </dsp:sp>
    <dsp:sp modelId="{DE787ED8-6595-4E9A-B572-37381B26C946}">
      <dsp:nvSpPr>
        <dsp:cNvPr id="0" name=""/>
        <dsp:cNvSpPr/>
      </dsp:nvSpPr>
      <dsp:spPr>
        <a:xfrm>
          <a:off x="2666995" y="3276599"/>
          <a:ext cx="2619374" cy="157162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u="sng" kern="1200" dirty="0" smtClean="0">
              <a:solidFill>
                <a:schemeClr val="tx1"/>
              </a:solidFill>
              <a:latin typeface="Times New Roman" panose="02020603050405020304" pitchFamily="18" charset="0"/>
              <a:cs typeface="Times New Roman" panose="02020603050405020304" pitchFamily="18" charset="0"/>
            </a:rPr>
            <a:t>Trinity Women in Mission</a:t>
          </a:r>
        </a:p>
        <a:p>
          <a:pPr lvl="0" algn="ctr" defTabSz="800100">
            <a:lnSpc>
              <a:spcPct val="90000"/>
            </a:lnSpc>
            <a:spcBef>
              <a:spcPct val="0"/>
            </a:spcBef>
            <a:spcAft>
              <a:spcPct val="35000"/>
            </a:spcAft>
          </a:pPr>
          <a:r>
            <a:rPr lang="en-US" sz="1800" kern="1200" dirty="0" smtClean="0">
              <a:solidFill>
                <a:schemeClr val="tx1"/>
              </a:solidFill>
              <a:latin typeface="Times New Roman" panose="02020603050405020304" pitchFamily="18" charset="0"/>
              <a:cs typeface="Times New Roman" panose="02020603050405020304" pitchFamily="18" charset="0"/>
            </a:rPr>
            <a:t>All groups meet together quarterly after worship service.</a:t>
          </a:r>
          <a:endParaRPr lang="en-US" sz="1800" kern="1200" dirty="0">
            <a:solidFill>
              <a:schemeClr val="tx1"/>
            </a:solidFill>
            <a:latin typeface="Times New Roman" panose="02020603050405020304" pitchFamily="18" charset="0"/>
            <a:cs typeface="Times New Roman" panose="02020603050405020304" pitchFamily="18" charset="0"/>
          </a:endParaRPr>
        </a:p>
      </dsp:txBody>
      <dsp:txXfrm>
        <a:off x="2666995" y="3276599"/>
        <a:ext cx="2619374" cy="1571624"/>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6322" name="AutoShape 1"/>
          <p:cNvSpPr>
            <a:spLocks noChangeArrowheads="1"/>
          </p:cNvSpPr>
          <p:nvPr/>
        </p:nvSpPr>
        <p:spPr bwMode="auto">
          <a:xfrm>
            <a:off x="0" y="1"/>
            <a:ext cx="6858000" cy="9296400"/>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dirty="0"/>
          </a:p>
        </p:txBody>
      </p:sp>
      <p:sp>
        <p:nvSpPr>
          <p:cNvPr id="56323" name="Text Box 2"/>
          <p:cNvSpPr txBox="1">
            <a:spLocks noChangeArrowheads="1"/>
          </p:cNvSpPr>
          <p:nvPr/>
        </p:nvSpPr>
        <p:spPr bwMode="auto">
          <a:xfrm>
            <a:off x="1" y="0"/>
            <a:ext cx="2973094" cy="4652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dirty="0"/>
          </a:p>
        </p:txBody>
      </p:sp>
      <p:sp>
        <p:nvSpPr>
          <p:cNvPr id="2" name="Rectangle 3"/>
          <p:cNvSpPr>
            <a:spLocks noGrp="1" noChangeArrowheads="1"/>
          </p:cNvSpPr>
          <p:nvPr>
            <p:ph type="dt"/>
          </p:nvPr>
        </p:nvSpPr>
        <p:spPr bwMode="auto">
          <a:xfrm>
            <a:off x="3884906" y="0"/>
            <a:ext cx="2971540" cy="4636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40" tIns="46440" rIns="93240" bIns="46440" numCol="1" anchor="t" anchorCtr="0" compatLnSpc="1">
            <a:prstTxWarp prst="textNoShape">
              <a:avLst/>
            </a:prstTxWarp>
          </a:bodyPr>
          <a:lstStyle>
            <a:lvl1pPr algn="r" eaLnBrk="1" hangingPunct="1">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Calibri" pitchFamily="32" charset="0"/>
                <a:cs typeface="Arial Unicode MS" charset="0"/>
              </a:defRPr>
            </a:lvl1pPr>
          </a:lstStyle>
          <a:p>
            <a:pPr>
              <a:defRPr/>
            </a:pPr>
            <a:endParaRPr lang="en-US" altLang="en-US" dirty="0"/>
          </a:p>
        </p:txBody>
      </p:sp>
      <p:sp>
        <p:nvSpPr>
          <p:cNvPr id="56325" name="Rectangle 4"/>
          <p:cNvSpPr>
            <a:spLocks noGrp="1" noRot="1" noChangeAspect="1" noChangeArrowheads="1"/>
          </p:cNvSpPr>
          <p:nvPr>
            <p:ph type="sldImg"/>
          </p:nvPr>
        </p:nvSpPr>
        <p:spPr bwMode="auto">
          <a:xfrm>
            <a:off x="1106488" y="696913"/>
            <a:ext cx="4645025" cy="3484562"/>
          </a:xfrm>
          <a:prstGeom prst="rect">
            <a:avLst/>
          </a:prstGeom>
          <a:noFill/>
          <a:ln w="1260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3" name="Rectangle 5"/>
          <p:cNvSpPr>
            <a:spLocks noGrp="1" noChangeArrowheads="1"/>
          </p:cNvSpPr>
          <p:nvPr>
            <p:ph type="body"/>
          </p:nvPr>
        </p:nvSpPr>
        <p:spPr bwMode="auto">
          <a:xfrm>
            <a:off x="686577" y="4417180"/>
            <a:ext cx="5484847" cy="41821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40" tIns="46440" rIns="93240" bIns="46440" numCol="1" anchor="t" anchorCtr="0" compatLnSpc="1">
            <a:prstTxWarp prst="textNoShape">
              <a:avLst/>
            </a:prstTxWarp>
          </a:bodyPr>
          <a:lstStyle/>
          <a:p>
            <a:pPr lvl="0"/>
            <a:endParaRPr lang="en-US" altLang="en-US" noProof="0" smtClean="0"/>
          </a:p>
        </p:txBody>
      </p:sp>
      <p:sp>
        <p:nvSpPr>
          <p:cNvPr id="56327" name="Text Box 6"/>
          <p:cNvSpPr txBox="1">
            <a:spLocks noChangeArrowheads="1"/>
          </p:cNvSpPr>
          <p:nvPr/>
        </p:nvSpPr>
        <p:spPr bwMode="auto">
          <a:xfrm>
            <a:off x="1" y="8831183"/>
            <a:ext cx="2973094" cy="4652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dirty="0"/>
          </a:p>
        </p:txBody>
      </p:sp>
      <p:sp>
        <p:nvSpPr>
          <p:cNvPr id="4" name="Rectangle 7"/>
          <p:cNvSpPr>
            <a:spLocks noGrp="1" noChangeArrowheads="1"/>
          </p:cNvSpPr>
          <p:nvPr>
            <p:ph type="sldNum"/>
          </p:nvPr>
        </p:nvSpPr>
        <p:spPr bwMode="auto">
          <a:xfrm>
            <a:off x="3884906" y="8831183"/>
            <a:ext cx="2971540" cy="4636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40" tIns="46440" rIns="93240" bIns="46440" numCol="1" anchor="b" anchorCtr="0" compatLnSpc="1">
            <a:prstTxWarp prst="textNoShape">
              <a:avLst/>
            </a:prstTxWarp>
          </a:bodyPr>
          <a:lstStyle>
            <a:lvl1pPr algn="r" eaLnBrk="1" hangingPunct="1">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Calibri" panose="020F0502020204030204" pitchFamily="34" charset="0"/>
              </a:defRPr>
            </a:lvl1pPr>
          </a:lstStyle>
          <a:p>
            <a:fld id="{E2394BE9-3514-4611-B517-205F75DB3032}" type="slidenum">
              <a:rPr lang="en-US" altLang="en-US"/>
              <a:pPr/>
              <a:t>‹#›</a:t>
            </a:fld>
            <a:endParaRPr lang="en-US" altLang="en-US" dirty="0"/>
          </a:p>
        </p:txBody>
      </p:sp>
    </p:spTree>
    <p:extLst>
      <p:ext uri="{BB962C8B-B14F-4D97-AF65-F5344CB8AC3E}">
        <p14:creationId xmlns:p14="http://schemas.microsoft.com/office/powerpoint/2010/main" val="158684160"/>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346" name="Rectangle 7"/>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8C2B048D-DA36-4F6E-918A-0CEA63C703D3}" type="slidenum">
              <a:rPr lang="en-US" altLang="en-US">
                <a:latin typeface="Calibri" panose="020F0502020204030204" pitchFamily="34" charset="0"/>
              </a:rPr>
              <a:pPr>
                <a:spcBef>
                  <a:spcPct val="0"/>
                </a:spcBef>
                <a:buClrTx/>
                <a:buFontTx/>
                <a:buNone/>
              </a:pPr>
              <a:t>1</a:t>
            </a:fld>
            <a:endParaRPr lang="en-US" altLang="en-US" dirty="0">
              <a:latin typeface="Calibri" panose="020F0502020204030204" pitchFamily="34" charset="0"/>
            </a:endParaRPr>
          </a:p>
        </p:txBody>
      </p:sp>
      <p:sp>
        <p:nvSpPr>
          <p:cNvPr id="57347" name="Rectangle 1"/>
          <p:cNvSpPr>
            <a:spLocks noGrp="1" noRot="1" noChangeAspect="1" noChangeArrowheads="1" noTextEdit="1"/>
          </p:cNvSpPr>
          <p:nvPr>
            <p:ph type="sldImg"/>
          </p:nvPr>
        </p:nvSpPr>
        <p:spPr>
          <a:xfrm>
            <a:off x="1106488" y="696913"/>
            <a:ext cx="4646612" cy="348615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7348" name="Text Box 2"/>
          <p:cNvSpPr>
            <a:spLocks noGrp="1" noChangeArrowheads="1"/>
          </p:cNvSpPr>
          <p:nvPr>
            <p:ph type="body" idx="1"/>
          </p:nvPr>
        </p:nvSpPr>
        <p:spPr>
          <a:xfrm>
            <a:off x="686576" y="4417180"/>
            <a:ext cx="5486400" cy="418377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r>
              <a:rPr lang="en-US" sz="1200" b="1" kern="1200" dirty="0" smtClean="0">
                <a:solidFill>
                  <a:srgbClr val="000000"/>
                </a:solidFill>
                <a:effectLst/>
                <a:latin typeface="Times New Roman" pitchFamily="16" charset="0"/>
                <a:ea typeface="+mn-ea"/>
                <a:cs typeface="+mn-cs"/>
              </a:rPr>
              <a:t>Slide 1</a:t>
            </a:r>
            <a:r>
              <a:rPr lang="en-US" sz="1200" kern="1200" dirty="0" smtClean="0">
                <a:solidFill>
                  <a:srgbClr val="000000"/>
                </a:solidFill>
                <a:effectLst/>
                <a:latin typeface="Times New Roman" pitchFamily="16" charset="0"/>
                <a:ea typeface="+mn-ea"/>
                <a:cs typeface="+mn-cs"/>
              </a:rPr>
              <a:t> - </a:t>
            </a:r>
            <a:r>
              <a:rPr lang="en-US" sz="1200" i="1" kern="1200" dirty="0" smtClean="0">
                <a:solidFill>
                  <a:srgbClr val="000000"/>
                </a:solidFill>
                <a:effectLst/>
                <a:latin typeface="Times New Roman" pitchFamily="16" charset="0"/>
                <a:ea typeface="+mn-ea"/>
                <a:cs typeface="+mn-cs"/>
              </a:rPr>
              <a:t>LWML 104: Your LWML Designed 4 U.</a:t>
            </a:r>
            <a:endParaRPr lang="en-US" sz="1200" kern="1200" dirty="0">
              <a:solidFill>
                <a:srgbClr val="000000"/>
              </a:solidFill>
              <a:effectLst/>
              <a:latin typeface="Times New Roman" pitchFamily="16" charset="0"/>
              <a:ea typeface="+mn-ea"/>
              <a:cs typeface="+mn-cs"/>
            </a:endParaRPr>
          </a:p>
        </p:txBody>
      </p:sp>
      <p:sp>
        <p:nvSpPr>
          <p:cNvPr id="57349" name="Text Box 3"/>
          <p:cNvSpPr txBox="1">
            <a:spLocks noChangeArrowheads="1"/>
          </p:cNvSpPr>
          <p:nvPr/>
        </p:nvSpPr>
        <p:spPr bwMode="auto">
          <a:xfrm>
            <a:off x="3884906" y="8831183"/>
            <a:ext cx="2973094" cy="4652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3240" tIns="46440" rIns="93240" bIns="4644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F1B2B2E0-17CA-4915-B326-4ACEA5C6585F}" type="slidenum">
              <a:rPr lang="en-US" altLang="en-US">
                <a:solidFill>
                  <a:srgbClr val="FFFFFF"/>
                </a:solidFill>
                <a:latin typeface="Calibri" panose="020F0502020204030204" pitchFamily="34" charset="0"/>
              </a:rPr>
              <a:pPr algn="r" eaLnBrk="1" hangingPunct="1">
                <a:spcBef>
                  <a:spcPct val="0"/>
                </a:spcBef>
                <a:buClrTx/>
                <a:buFontTx/>
                <a:buNone/>
              </a:pPr>
              <a:t>1</a:t>
            </a:fld>
            <a:endParaRPr lang="en-US" altLang="en-US" dirty="0">
              <a:solidFill>
                <a:srgbClr val="FFFFFF"/>
              </a:solidFill>
              <a:latin typeface="Calibri" panose="020F0502020204030204" pitchFamily="34" charset="0"/>
            </a:endParaRPr>
          </a:p>
        </p:txBody>
      </p:sp>
    </p:spTree>
    <p:extLst>
      <p:ext uri="{BB962C8B-B14F-4D97-AF65-F5344CB8AC3E}">
        <p14:creationId xmlns:p14="http://schemas.microsoft.com/office/powerpoint/2010/main" val="32949302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3490" name="Rectangle 7"/>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4CA83B82-EB1E-45CF-9042-E1238585982E}" type="slidenum">
              <a:rPr lang="en-US" altLang="en-US">
                <a:latin typeface="Calibri" panose="020F0502020204030204" pitchFamily="34" charset="0"/>
              </a:rPr>
              <a:pPr>
                <a:spcBef>
                  <a:spcPct val="0"/>
                </a:spcBef>
                <a:buClrTx/>
                <a:buFontTx/>
                <a:buNone/>
              </a:pPr>
              <a:t>10</a:t>
            </a:fld>
            <a:endParaRPr lang="en-US" altLang="en-US" dirty="0">
              <a:latin typeface="Calibri" panose="020F0502020204030204" pitchFamily="34" charset="0"/>
            </a:endParaRPr>
          </a:p>
        </p:txBody>
      </p:sp>
      <p:sp>
        <p:nvSpPr>
          <p:cNvPr id="63491" name="Rectangle 1"/>
          <p:cNvSpPr>
            <a:spLocks noGrp="1" noRot="1" noChangeAspect="1" noChangeArrowheads="1" noTextEdit="1"/>
          </p:cNvSpPr>
          <p:nvPr>
            <p:ph type="sldImg"/>
          </p:nvPr>
        </p:nvSpPr>
        <p:spPr>
          <a:xfrm>
            <a:off x="1106488" y="696913"/>
            <a:ext cx="4646612" cy="348615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3492" name="Rectangle 2"/>
          <p:cNvSpPr>
            <a:spLocks noGrp="1" noChangeArrowheads="1"/>
          </p:cNvSpPr>
          <p:nvPr>
            <p:ph type="body" idx="1"/>
          </p:nvPr>
        </p:nvSpPr>
        <p:spPr>
          <a:xfrm>
            <a:off x="521146" y="4417180"/>
            <a:ext cx="5651831" cy="418377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indent="0" algn="l" defTabSz="457200" rtl="0" eaLnBrk="1" fontAlgn="base" latinLnBrk="0" hangingPunct="1">
              <a:lnSpc>
                <a:spcPct val="100000"/>
              </a:lnSpc>
              <a:spcBef>
                <a:spcPct val="0"/>
              </a:spcBef>
              <a:spcAft>
                <a:spcPct val="0"/>
              </a:spcAft>
              <a:buClrTx/>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b="1" kern="1200" dirty="0" smtClean="0">
                <a:solidFill>
                  <a:srgbClr val="000000"/>
                </a:solidFill>
                <a:effectLst/>
                <a:latin typeface="Times New Roman" pitchFamily="16" charset="0"/>
                <a:ea typeface="+mn-ea"/>
                <a:cs typeface="+mn-cs"/>
              </a:rPr>
              <a:t>Slide 10 </a:t>
            </a:r>
            <a:r>
              <a:rPr lang="en-US" sz="1200" kern="1200" dirty="0" smtClean="0">
                <a:solidFill>
                  <a:srgbClr val="000000"/>
                </a:solidFill>
                <a:effectLst/>
                <a:latin typeface="Times New Roman" pitchFamily="16" charset="0"/>
                <a:ea typeface="+mn-ea"/>
                <a:cs typeface="+mn-cs"/>
              </a:rPr>
              <a:t>- Always keep your focus on God. He will instruct you in His plan of your</a:t>
            </a:r>
          </a:p>
          <a:p>
            <a:pPr marL="0" marR="0" indent="0" algn="l" defTabSz="457200" rtl="0" eaLnBrk="1" fontAlgn="base" latinLnBrk="0" hangingPunct="1">
              <a:lnSpc>
                <a:spcPct val="100000"/>
              </a:lnSpc>
              <a:spcBef>
                <a:spcPct val="0"/>
              </a:spcBef>
              <a:spcAft>
                <a:spcPct val="0"/>
              </a:spcAft>
              <a:buClrTx/>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kern="1200" dirty="0" smtClean="0">
                <a:solidFill>
                  <a:srgbClr val="000000"/>
                </a:solidFill>
                <a:effectLst/>
                <a:latin typeface="Times New Roman" pitchFamily="16" charset="0"/>
                <a:ea typeface="+mn-ea"/>
                <a:cs typeface="+mn-cs"/>
              </a:rPr>
              <a:t>design or redesign.</a:t>
            </a:r>
          </a:p>
          <a:p>
            <a:pPr eaLnBrk="1" hangingPunct="1">
              <a:spcBef>
                <a:spcPct val="0"/>
              </a:spcBef>
              <a:buClrTx/>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dirty="0" smtClean="0"/>
          </a:p>
          <a:p>
            <a:pPr eaLnBrk="1" hangingPunct="1">
              <a:spcBef>
                <a:spcPct val="0"/>
              </a:spcBef>
              <a:buClrTx/>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dirty="0"/>
          </a:p>
          <a:p>
            <a:pPr eaLnBrk="1" hangingPunct="1">
              <a:spcBef>
                <a:spcPct val="0"/>
              </a:spcBef>
              <a:buClrTx/>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dirty="0" smtClean="0"/>
          </a:p>
          <a:p>
            <a:pPr eaLnBrk="1" hangingPunct="1">
              <a:spcBef>
                <a:spcPct val="0"/>
              </a:spcBef>
              <a:buClrTx/>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dirty="0"/>
          </a:p>
          <a:p>
            <a:pPr eaLnBrk="1" hangingPunct="1">
              <a:spcBef>
                <a:spcPct val="0"/>
              </a:spcBef>
              <a:buClrTx/>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dirty="0" smtClean="0"/>
          </a:p>
          <a:p>
            <a:pPr eaLnBrk="1" hangingPunct="1">
              <a:spcBef>
                <a:spcPct val="0"/>
              </a:spcBef>
              <a:buClrTx/>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dirty="0"/>
          </a:p>
          <a:p>
            <a:pPr eaLnBrk="1" hangingPunct="1">
              <a:spcBef>
                <a:spcPct val="0"/>
              </a:spcBef>
              <a:buClrTx/>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dirty="0" smtClean="0"/>
          </a:p>
          <a:p>
            <a:pPr eaLnBrk="1" hangingPunct="1">
              <a:spcBef>
                <a:spcPct val="0"/>
              </a:spcBef>
              <a:buClrTx/>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dirty="0"/>
          </a:p>
          <a:p>
            <a:pPr eaLnBrk="1" hangingPunct="1">
              <a:spcBef>
                <a:spcPct val="0"/>
              </a:spcBef>
              <a:buClrTx/>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dirty="0" smtClean="0"/>
          </a:p>
          <a:p>
            <a:pPr eaLnBrk="1" hangingPunct="1">
              <a:spcBef>
                <a:spcPct val="0"/>
              </a:spcBef>
              <a:buClrTx/>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dirty="0"/>
          </a:p>
          <a:p>
            <a:pPr eaLnBrk="1" hangingPunct="1">
              <a:spcBef>
                <a:spcPct val="0"/>
              </a:spcBef>
              <a:buClrTx/>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dirty="0" smtClean="0"/>
          </a:p>
          <a:p>
            <a:pPr eaLnBrk="1" hangingPunct="1">
              <a:spcBef>
                <a:spcPct val="0"/>
              </a:spcBef>
              <a:buClrTx/>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dirty="0"/>
          </a:p>
          <a:p>
            <a:pPr eaLnBrk="1" hangingPunct="1">
              <a:spcBef>
                <a:spcPct val="0"/>
              </a:spcBef>
              <a:buClrTx/>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dirty="0" smtClean="0"/>
          </a:p>
          <a:p>
            <a:pPr eaLnBrk="1" hangingPunct="1">
              <a:spcBef>
                <a:spcPct val="0"/>
              </a:spcBef>
              <a:buClrTx/>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dirty="0"/>
          </a:p>
          <a:p>
            <a:pPr eaLnBrk="1" hangingPunct="1">
              <a:spcBef>
                <a:spcPct val="0"/>
              </a:spcBef>
              <a:buClrTx/>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dirty="0" smtClean="0"/>
          </a:p>
          <a:p>
            <a:pPr eaLnBrk="1" hangingPunct="1">
              <a:spcBef>
                <a:spcPct val="0"/>
              </a:spcBef>
              <a:buClrTx/>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dirty="0"/>
          </a:p>
          <a:p>
            <a:pPr eaLnBrk="1" hangingPunct="1">
              <a:spcBef>
                <a:spcPct val="0"/>
              </a:spcBef>
              <a:buClrTx/>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dirty="0" smtClean="0"/>
          </a:p>
          <a:p>
            <a:pPr eaLnBrk="1" hangingPunct="1">
              <a:spcBef>
                <a:spcPct val="0"/>
              </a:spcBef>
              <a:buClrTx/>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dirty="0"/>
          </a:p>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sz="1200" dirty="0" smtClean="0">
              <a:solidFill>
                <a:srgbClr val="002060"/>
              </a:solidFill>
              <a:latin typeface="Times New Roman" panose="02020603050405020304" pitchFamily="18" charset="0"/>
              <a:cs typeface="Times New Roman" panose="02020603050405020304" pitchFamily="18" charset="0"/>
            </a:endParaRPr>
          </a:p>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smtClean="0">
              <a:latin typeface="Times New Roman" panose="02020603050405020304" pitchFamily="18" charset="0"/>
              <a:cs typeface="Times New Roman" panose="02020603050405020304" pitchFamily="18" charset="0"/>
            </a:endParaRPr>
          </a:p>
        </p:txBody>
      </p:sp>
      <p:sp>
        <p:nvSpPr>
          <p:cNvPr id="63493" name="Text Box 3"/>
          <p:cNvSpPr txBox="1">
            <a:spLocks noChangeArrowheads="1"/>
          </p:cNvSpPr>
          <p:nvPr/>
        </p:nvSpPr>
        <p:spPr bwMode="auto">
          <a:xfrm>
            <a:off x="3884906" y="8831183"/>
            <a:ext cx="2973094" cy="4652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3240" tIns="46440" rIns="93240" bIns="4644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90FFFC07-FD7F-4595-9F0E-BFBF60276050}" type="slidenum">
              <a:rPr lang="en-US" altLang="en-US">
                <a:solidFill>
                  <a:srgbClr val="FFFFFF"/>
                </a:solidFill>
                <a:latin typeface="Calibri" panose="020F0502020204030204" pitchFamily="34" charset="0"/>
              </a:rPr>
              <a:pPr algn="r" eaLnBrk="1" hangingPunct="1">
                <a:spcBef>
                  <a:spcPct val="0"/>
                </a:spcBef>
                <a:buClrTx/>
                <a:buFontTx/>
                <a:buNone/>
              </a:pPr>
              <a:t>10</a:t>
            </a:fld>
            <a:endParaRPr lang="en-US" altLang="en-US" dirty="0">
              <a:solidFill>
                <a:srgbClr val="FFFFFF"/>
              </a:solidFill>
              <a:latin typeface="Calibri" panose="020F0502020204030204" pitchFamily="34" charset="0"/>
            </a:endParaRPr>
          </a:p>
        </p:txBody>
      </p:sp>
    </p:spTree>
    <p:extLst>
      <p:ext uri="{BB962C8B-B14F-4D97-AF65-F5344CB8AC3E}">
        <p14:creationId xmlns:p14="http://schemas.microsoft.com/office/powerpoint/2010/main" val="30469466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514" name="Rectangle 7"/>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4FB9A39C-97B2-498F-90B2-EB3272B77E2D}" type="slidenum">
              <a:rPr lang="en-US" altLang="en-US">
                <a:latin typeface="Calibri" panose="020F0502020204030204" pitchFamily="34" charset="0"/>
              </a:rPr>
              <a:pPr>
                <a:spcBef>
                  <a:spcPct val="0"/>
                </a:spcBef>
                <a:buClrTx/>
                <a:buFontTx/>
                <a:buNone/>
              </a:pPr>
              <a:t>11</a:t>
            </a:fld>
            <a:endParaRPr lang="en-US" altLang="en-US" dirty="0">
              <a:latin typeface="Calibri" panose="020F0502020204030204" pitchFamily="34" charset="0"/>
            </a:endParaRPr>
          </a:p>
        </p:txBody>
      </p:sp>
      <p:sp>
        <p:nvSpPr>
          <p:cNvPr id="64515" name="Rectangle 1"/>
          <p:cNvSpPr>
            <a:spLocks noGrp="1" noRot="1" noChangeAspect="1" noChangeArrowheads="1" noTextEdit="1"/>
          </p:cNvSpPr>
          <p:nvPr>
            <p:ph type="sldImg"/>
          </p:nvPr>
        </p:nvSpPr>
        <p:spPr>
          <a:xfrm>
            <a:off x="1106488" y="696913"/>
            <a:ext cx="4646612" cy="348615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4516" name="Rectangle 2"/>
          <p:cNvSpPr>
            <a:spLocks noGrp="1" noChangeArrowheads="1"/>
          </p:cNvSpPr>
          <p:nvPr>
            <p:ph type="body" idx="1"/>
          </p:nvPr>
        </p:nvSpPr>
        <p:spPr>
          <a:xfrm>
            <a:off x="686576" y="4417180"/>
            <a:ext cx="5486400" cy="418377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indent="0" algn="l" defTabSz="457200" rtl="0" eaLnBrk="0" fontAlgn="base" latinLnBrk="0" hangingPunct="0">
              <a:lnSpc>
                <a:spcPct val="100000"/>
              </a:lnSpc>
              <a:spcBef>
                <a:spcPct val="30000"/>
              </a:spcBef>
              <a:spcAft>
                <a:spcPct val="0"/>
              </a:spcAft>
              <a:buClr>
                <a:srgbClr val="000000"/>
              </a:buClr>
              <a:buSzPct val="100000"/>
              <a:buFont typeface="Times New Roman" panose="02020603050405020304" pitchFamily="18" charset="0"/>
              <a:buNone/>
              <a:tabLst/>
              <a:defRPr/>
            </a:pPr>
            <a:r>
              <a:rPr lang="en-US" sz="1200" b="1" kern="1200" dirty="0" smtClean="0">
                <a:solidFill>
                  <a:srgbClr val="000000"/>
                </a:solidFill>
                <a:effectLst/>
                <a:latin typeface="Times New Roman" pitchFamily="16" charset="0"/>
                <a:ea typeface="+mn-ea"/>
                <a:cs typeface="+mn-cs"/>
              </a:rPr>
              <a:t>Slide 11</a:t>
            </a:r>
            <a:r>
              <a:rPr lang="en-US" sz="1200" kern="1200" dirty="0" smtClean="0">
                <a:solidFill>
                  <a:srgbClr val="000000"/>
                </a:solidFill>
                <a:effectLst/>
                <a:latin typeface="Times New Roman" pitchFamily="16" charset="0"/>
                <a:ea typeface="+mn-ea"/>
                <a:cs typeface="+mn-cs"/>
              </a:rPr>
              <a:t> - There are many challenges for Christian women in today’s society.</a:t>
            </a:r>
          </a:p>
          <a:p>
            <a:pPr marL="0" marR="0" indent="0" algn="l" defTabSz="457200" rtl="0" eaLnBrk="0" fontAlgn="base" latinLnBrk="0" hangingPunct="0">
              <a:lnSpc>
                <a:spcPct val="100000"/>
              </a:lnSpc>
              <a:spcBef>
                <a:spcPct val="30000"/>
              </a:spcBef>
              <a:spcAft>
                <a:spcPct val="0"/>
              </a:spcAft>
              <a:buClr>
                <a:srgbClr val="000000"/>
              </a:buClr>
              <a:buSzPct val="100000"/>
              <a:buFont typeface="Times New Roman" panose="02020603050405020304" pitchFamily="18" charset="0"/>
              <a:buNone/>
              <a:tabLst/>
              <a:defRPr/>
            </a:pPr>
            <a:endParaRPr lang="en-US" sz="1200" kern="1200" dirty="0" smtClean="0">
              <a:solidFill>
                <a:srgbClr val="000000"/>
              </a:solidFill>
              <a:effectLst/>
              <a:latin typeface="Times New Roman" pitchFamily="16" charset="0"/>
              <a:ea typeface="+mn-ea"/>
              <a:cs typeface="+mn-cs"/>
            </a:endParaRPr>
          </a:p>
          <a:p>
            <a:endParaRPr lang="en-US" dirty="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sp>
        <p:nvSpPr>
          <p:cNvPr id="64517" name="Text Box 3"/>
          <p:cNvSpPr txBox="1">
            <a:spLocks noChangeArrowheads="1"/>
          </p:cNvSpPr>
          <p:nvPr/>
        </p:nvSpPr>
        <p:spPr bwMode="auto">
          <a:xfrm>
            <a:off x="3884906" y="8831183"/>
            <a:ext cx="2973094" cy="4652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3240" tIns="46440" rIns="93240" bIns="4644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69C8450B-8D92-46FB-880B-DAD85E3D5175}" type="slidenum">
              <a:rPr lang="en-US" altLang="en-US">
                <a:solidFill>
                  <a:srgbClr val="FFFFFF"/>
                </a:solidFill>
                <a:latin typeface="Calibri" panose="020F0502020204030204" pitchFamily="34" charset="0"/>
              </a:rPr>
              <a:pPr algn="r" eaLnBrk="1" hangingPunct="1">
                <a:spcBef>
                  <a:spcPct val="0"/>
                </a:spcBef>
                <a:buClrTx/>
                <a:buFontTx/>
                <a:buNone/>
              </a:pPr>
              <a:t>11</a:t>
            </a:fld>
            <a:endParaRPr lang="en-US" altLang="en-US" dirty="0">
              <a:solidFill>
                <a:srgbClr val="FFFFFF"/>
              </a:solidFill>
              <a:latin typeface="Calibri" panose="020F0502020204030204" pitchFamily="34" charset="0"/>
            </a:endParaRPr>
          </a:p>
        </p:txBody>
      </p:sp>
    </p:spTree>
    <p:extLst>
      <p:ext uri="{BB962C8B-B14F-4D97-AF65-F5344CB8AC3E}">
        <p14:creationId xmlns:p14="http://schemas.microsoft.com/office/powerpoint/2010/main" val="36993192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538" name="Rectangle 7"/>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57A556AF-B4A8-43C9-A9A3-DD11722790F2}" type="slidenum">
              <a:rPr lang="en-US" altLang="en-US">
                <a:latin typeface="Calibri" panose="020F0502020204030204" pitchFamily="34" charset="0"/>
              </a:rPr>
              <a:pPr>
                <a:spcBef>
                  <a:spcPct val="0"/>
                </a:spcBef>
                <a:buClrTx/>
                <a:buFontTx/>
                <a:buNone/>
              </a:pPr>
              <a:t>12</a:t>
            </a:fld>
            <a:endParaRPr lang="en-US" altLang="en-US" dirty="0">
              <a:latin typeface="Calibri" panose="020F0502020204030204" pitchFamily="34" charset="0"/>
            </a:endParaRPr>
          </a:p>
        </p:txBody>
      </p:sp>
      <p:sp>
        <p:nvSpPr>
          <p:cNvPr id="65539" name="Rectangle 1"/>
          <p:cNvSpPr>
            <a:spLocks noGrp="1" noRot="1" noChangeAspect="1" noChangeArrowheads="1" noTextEdit="1"/>
          </p:cNvSpPr>
          <p:nvPr>
            <p:ph type="sldImg"/>
          </p:nvPr>
        </p:nvSpPr>
        <p:spPr>
          <a:xfrm>
            <a:off x="1106488" y="696913"/>
            <a:ext cx="4646612" cy="348615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5540" name="Text Box 2"/>
          <p:cNvSpPr>
            <a:spLocks noGrp="1" noChangeArrowheads="1"/>
          </p:cNvSpPr>
          <p:nvPr>
            <p:ph type="body" idx="1"/>
          </p:nvPr>
        </p:nvSpPr>
        <p:spPr>
          <a:xfrm>
            <a:off x="686576" y="4417180"/>
            <a:ext cx="5486400" cy="418377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indent="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b="1" kern="1200" dirty="0" smtClean="0">
                <a:solidFill>
                  <a:srgbClr val="000000"/>
                </a:solidFill>
                <a:effectLst/>
                <a:latin typeface="Times New Roman" pitchFamily="16" charset="0"/>
                <a:ea typeface="+mn-ea"/>
                <a:cs typeface="+mn-cs"/>
              </a:rPr>
              <a:t>Slide 12</a:t>
            </a:r>
            <a:r>
              <a:rPr lang="en-US" sz="1200" kern="1200" dirty="0" smtClean="0">
                <a:solidFill>
                  <a:srgbClr val="000000"/>
                </a:solidFill>
                <a:effectLst/>
                <a:latin typeface="Times New Roman" pitchFamily="16" charset="0"/>
                <a:ea typeface="+mn-ea"/>
                <a:cs typeface="+mn-cs"/>
              </a:rPr>
              <a:t> - A majority of women are employed outside of their homes. Families are scattered across the continent, even around the world. Life is more dangerous due to increasing crime, drug use, highway speeds, and other factors. Moral standards are declining. Although Christianity is a majority faith in the United States, it is a minority religion in the world. Its impact is decreasing in America, too.</a:t>
            </a:r>
          </a:p>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smtClean="0">
              <a:latin typeface="Calibri" panose="020F0502020204030204" pitchFamily="34" charset="0"/>
              <a:cs typeface="Arial Unicode MS" panose="020B0604020202020204" pitchFamily="34" charset="-128"/>
            </a:endParaRPr>
          </a:p>
        </p:txBody>
      </p:sp>
      <p:sp>
        <p:nvSpPr>
          <p:cNvPr id="65541" name="Text Box 3"/>
          <p:cNvSpPr txBox="1">
            <a:spLocks noChangeArrowheads="1"/>
          </p:cNvSpPr>
          <p:nvPr/>
        </p:nvSpPr>
        <p:spPr bwMode="auto">
          <a:xfrm>
            <a:off x="3884906" y="8831183"/>
            <a:ext cx="2973094" cy="4652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3240" tIns="46440" rIns="93240" bIns="4644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CFC95D73-1E90-42F3-800F-5A40320543BE}" type="slidenum">
              <a:rPr lang="en-US" altLang="en-US">
                <a:solidFill>
                  <a:srgbClr val="FFFFFF"/>
                </a:solidFill>
                <a:latin typeface="Calibri" panose="020F0502020204030204" pitchFamily="34" charset="0"/>
              </a:rPr>
              <a:pPr algn="r" eaLnBrk="1" hangingPunct="1">
                <a:spcBef>
                  <a:spcPct val="0"/>
                </a:spcBef>
                <a:buClrTx/>
                <a:buFontTx/>
                <a:buNone/>
              </a:pPr>
              <a:t>12</a:t>
            </a:fld>
            <a:endParaRPr lang="en-US" altLang="en-US" dirty="0">
              <a:solidFill>
                <a:srgbClr val="FFFFFF"/>
              </a:solidFill>
              <a:latin typeface="Calibri" panose="020F0502020204030204" pitchFamily="34" charset="0"/>
            </a:endParaRPr>
          </a:p>
        </p:txBody>
      </p:sp>
    </p:spTree>
    <p:extLst>
      <p:ext uri="{BB962C8B-B14F-4D97-AF65-F5344CB8AC3E}">
        <p14:creationId xmlns:p14="http://schemas.microsoft.com/office/powerpoint/2010/main" val="10509400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xfrm>
            <a:off x="686577" y="4417179"/>
            <a:ext cx="5484847" cy="3355754"/>
          </a:xfrm>
          <a:noFill/>
          <a:extLs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457200" rtl="0" eaLnBrk="0" fontAlgn="base" latinLnBrk="0" hangingPunct="0">
              <a:lnSpc>
                <a:spcPct val="100000"/>
              </a:lnSpc>
              <a:spcBef>
                <a:spcPct val="30000"/>
              </a:spcBef>
              <a:spcAft>
                <a:spcPct val="0"/>
              </a:spcAft>
              <a:buClr>
                <a:srgbClr val="000000"/>
              </a:buClr>
              <a:buSzPct val="100000"/>
              <a:buFont typeface="Times New Roman" panose="02020603050405020304" pitchFamily="18" charset="0"/>
              <a:buNone/>
              <a:tabLst/>
              <a:defRPr/>
            </a:pPr>
            <a:r>
              <a:rPr lang="en-US" sz="1200" b="1" kern="1200" dirty="0" smtClean="0">
                <a:solidFill>
                  <a:srgbClr val="000000"/>
                </a:solidFill>
                <a:effectLst/>
                <a:latin typeface="Times New Roman" pitchFamily="16" charset="0"/>
                <a:ea typeface="+mn-ea"/>
                <a:cs typeface="+mn-cs"/>
              </a:rPr>
              <a:t>Slide 13</a:t>
            </a:r>
            <a:r>
              <a:rPr lang="en-US" sz="1200" kern="1200" dirty="0" smtClean="0">
                <a:solidFill>
                  <a:srgbClr val="000000"/>
                </a:solidFill>
                <a:effectLst/>
                <a:latin typeface="Times New Roman" pitchFamily="16" charset="0"/>
                <a:ea typeface="+mn-ea"/>
                <a:cs typeface="+mn-cs"/>
              </a:rPr>
              <a:t> - There are other factors that present challenges. Look at how your family life may have changed over the years: you may rely on fast food, as we have little or no time to cook; you may find that “date nights” with family and friends are a thing of the past; and juggling career, household obligations, children’s sports, and other activities leave you too exhausted for anything but sleeping. But we manage. We make changes in our lives to accommodate the things we need and want to do.</a:t>
            </a:r>
          </a:p>
          <a:p>
            <a:endParaRPr lang="en-US" altLang="en-US" dirty="0" smtClean="0">
              <a:latin typeface="Times New Roman" panose="02020603050405020304" pitchFamily="18" charset="0"/>
            </a:endParaRPr>
          </a:p>
        </p:txBody>
      </p:sp>
      <p:sp>
        <p:nvSpPr>
          <p:cNvPr id="66564" name="Slide Number Placeholder 3"/>
          <p:cNvSpPr>
            <a:spLocks noGrp="1"/>
          </p:cNvSpPr>
          <p:nvPr>
            <p:ph type="sldNum" sz="quarter"/>
          </p:nvPr>
        </p:nvSpPr>
        <p:spPr>
          <a:noFill/>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Arial Unicode MS" panose="020B060402020202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Arial Unicode MS" panose="020B060402020202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Arial Unicode MS" panose="020B060402020202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Arial Unicode MS" panose="020B060402020202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Arial Unicode MS" panose="020B0604020202020204" pitchFamily="34" charset="-128"/>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Arial Unicode MS" panose="020B0604020202020204" pitchFamily="34" charset="-128"/>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Arial Unicode MS" panose="020B0604020202020204" pitchFamily="34" charset="-128"/>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Arial Unicode MS" panose="020B0604020202020204" pitchFamily="34" charset="-128"/>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Arial Unicode MS" panose="020B0604020202020204" pitchFamily="34" charset="-128"/>
              </a:defRPr>
            </a:lvl9pPr>
          </a:lstStyle>
          <a:p>
            <a:fld id="{C58A8F0C-03F1-4760-8364-8A6C8E0B5A38}" type="slidenum">
              <a:rPr lang="en-US" altLang="en-US">
                <a:solidFill>
                  <a:srgbClr val="000000"/>
                </a:solidFill>
                <a:latin typeface="Calibri" panose="020F0502020204030204" pitchFamily="34" charset="0"/>
              </a:rPr>
              <a:pPr/>
              <a:t>13</a:t>
            </a:fld>
            <a:endParaRPr lang="en-US" altLang="en-US" dirty="0">
              <a:solidFill>
                <a:srgbClr val="000000"/>
              </a:solidFill>
              <a:latin typeface="Calibri" panose="020F0502020204030204" pitchFamily="34" charset="0"/>
            </a:endParaRPr>
          </a:p>
        </p:txBody>
      </p:sp>
    </p:spTree>
    <p:extLst>
      <p:ext uri="{BB962C8B-B14F-4D97-AF65-F5344CB8AC3E}">
        <p14:creationId xmlns:p14="http://schemas.microsoft.com/office/powerpoint/2010/main" val="7343165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7586" name="Rectangle 7"/>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740E4935-A9EB-4750-88C3-AC27B604D19C}" type="slidenum">
              <a:rPr lang="en-US" altLang="en-US">
                <a:latin typeface="Calibri" panose="020F0502020204030204" pitchFamily="34" charset="0"/>
              </a:rPr>
              <a:pPr>
                <a:spcBef>
                  <a:spcPct val="0"/>
                </a:spcBef>
                <a:buClrTx/>
                <a:buFontTx/>
                <a:buNone/>
              </a:pPr>
              <a:t>14</a:t>
            </a:fld>
            <a:endParaRPr lang="en-US" altLang="en-US" dirty="0">
              <a:latin typeface="Calibri" panose="020F0502020204030204" pitchFamily="34" charset="0"/>
            </a:endParaRPr>
          </a:p>
        </p:txBody>
      </p:sp>
      <p:sp>
        <p:nvSpPr>
          <p:cNvPr id="67587" name="Rectangle 1"/>
          <p:cNvSpPr>
            <a:spLocks noGrp="1" noRot="1" noChangeAspect="1" noChangeArrowheads="1" noTextEdit="1"/>
          </p:cNvSpPr>
          <p:nvPr>
            <p:ph type="sldImg"/>
          </p:nvPr>
        </p:nvSpPr>
        <p:spPr>
          <a:xfrm>
            <a:off x="1106488" y="696913"/>
            <a:ext cx="4646612" cy="348615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7588" name="Text Box 2"/>
          <p:cNvSpPr>
            <a:spLocks noGrp="1" noChangeArrowheads="1"/>
          </p:cNvSpPr>
          <p:nvPr>
            <p:ph type="body" idx="1"/>
          </p:nvPr>
        </p:nvSpPr>
        <p:spPr>
          <a:xfrm>
            <a:off x="686576" y="4417180"/>
            <a:ext cx="5486400" cy="418377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indent="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b="1" kern="1200" dirty="0" smtClean="0">
                <a:solidFill>
                  <a:srgbClr val="000000"/>
                </a:solidFill>
                <a:effectLst/>
                <a:latin typeface="Times New Roman" pitchFamily="16" charset="0"/>
                <a:ea typeface="+mn-ea"/>
                <a:cs typeface="+mn-cs"/>
              </a:rPr>
              <a:t>Slide 14</a:t>
            </a:r>
            <a:r>
              <a:rPr lang="en-US" sz="1200" kern="1200" dirty="0" smtClean="0">
                <a:solidFill>
                  <a:srgbClr val="000000"/>
                </a:solidFill>
                <a:effectLst/>
                <a:latin typeface="Times New Roman" pitchFamily="16" charset="0"/>
                <a:ea typeface="+mn-ea"/>
                <a:cs typeface="+mn-cs"/>
              </a:rPr>
              <a:t> - Keep an open mind, as it could be the beginning of amazing new opportunities. Change is a fact of life!</a:t>
            </a:r>
          </a:p>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smtClean="0">
              <a:latin typeface="Times New Roman" panose="02020603050405020304" pitchFamily="18" charset="0"/>
              <a:cs typeface="Times New Roman" panose="02020603050405020304" pitchFamily="18" charset="0"/>
            </a:endParaRPr>
          </a:p>
        </p:txBody>
      </p:sp>
      <p:sp>
        <p:nvSpPr>
          <p:cNvPr id="67589" name="Text Box 3"/>
          <p:cNvSpPr txBox="1">
            <a:spLocks noChangeArrowheads="1"/>
          </p:cNvSpPr>
          <p:nvPr/>
        </p:nvSpPr>
        <p:spPr bwMode="auto">
          <a:xfrm>
            <a:off x="3884906" y="8831183"/>
            <a:ext cx="2973094" cy="4652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3240" tIns="46440" rIns="93240" bIns="4644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4D4656C8-5816-4100-8A95-E869C5BE8ED8}" type="slidenum">
              <a:rPr lang="en-US" altLang="en-US">
                <a:solidFill>
                  <a:srgbClr val="FFFFFF"/>
                </a:solidFill>
                <a:latin typeface="Calibri" panose="020F0502020204030204" pitchFamily="34" charset="0"/>
              </a:rPr>
              <a:pPr algn="r" eaLnBrk="1" hangingPunct="1">
                <a:spcBef>
                  <a:spcPct val="0"/>
                </a:spcBef>
                <a:buClrTx/>
                <a:buFontTx/>
                <a:buNone/>
              </a:pPr>
              <a:t>14</a:t>
            </a:fld>
            <a:endParaRPr lang="en-US" altLang="en-US" dirty="0">
              <a:solidFill>
                <a:srgbClr val="FFFFFF"/>
              </a:solidFill>
              <a:latin typeface="Calibri" panose="020F0502020204030204" pitchFamily="34" charset="0"/>
            </a:endParaRPr>
          </a:p>
        </p:txBody>
      </p:sp>
    </p:spTree>
    <p:extLst>
      <p:ext uri="{BB962C8B-B14F-4D97-AF65-F5344CB8AC3E}">
        <p14:creationId xmlns:p14="http://schemas.microsoft.com/office/powerpoint/2010/main" val="930374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10" name="Rectangle 7"/>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23D852AE-9277-473A-A45B-C0CDC15CC713}" type="slidenum">
              <a:rPr lang="en-US" altLang="en-US">
                <a:latin typeface="Calibri" panose="020F0502020204030204" pitchFamily="34" charset="0"/>
              </a:rPr>
              <a:pPr>
                <a:spcBef>
                  <a:spcPct val="0"/>
                </a:spcBef>
                <a:buClrTx/>
                <a:buFontTx/>
                <a:buNone/>
              </a:pPr>
              <a:t>15</a:t>
            </a:fld>
            <a:endParaRPr lang="en-US" altLang="en-US" dirty="0">
              <a:latin typeface="Calibri" panose="020F0502020204030204" pitchFamily="34" charset="0"/>
            </a:endParaRPr>
          </a:p>
        </p:txBody>
      </p:sp>
      <p:sp>
        <p:nvSpPr>
          <p:cNvPr id="68611" name="Rectangle 1"/>
          <p:cNvSpPr>
            <a:spLocks noGrp="1" noRot="1" noChangeAspect="1" noChangeArrowheads="1" noTextEdit="1"/>
          </p:cNvSpPr>
          <p:nvPr>
            <p:ph type="sldImg"/>
          </p:nvPr>
        </p:nvSpPr>
        <p:spPr>
          <a:xfrm>
            <a:off x="1106488" y="696913"/>
            <a:ext cx="4646612" cy="348615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8612" name="Text Box 2"/>
          <p:cNvSpPr>
            <a:spLocks noGrp="1" noChangeArrowheads="1"/>
          </p:cNvSpPr>
          <p:nvPr>
            <p:ph type="body" idx="1"/>
          </p:nvPr>
        </p:nvSpPr>
        <p:spPr>
          <a:xfrm>
            <a:off x="686576" y="4417180"/>
            <a:ext cx="5486400" cy="418377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indent="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b="1" kern="1200" dirty="0" smtClean="0">
                <a:solidFill>
                  <a:srgbClr val="000000"/>
                </a:solidFill>
                <a:effectLst/>
                <a:latin typeface="Times New Roman" pitchFamily="16" charset="0"/>
                <a:ea typeface="+mn-ea"/>
                <a:cs typeface="+mn-cs"/>
              </a:rPr>
              <a:t>Slide 15 </a:t>
            </a:r>
            <a:r>
              <a:rPr lang="en-US" sz="1200" kern="1200" dirty="0" smtClean="0">
                <a:solidFill>
                  <a:srgbClr val="000000"/>
                </a:solidFill>
                <a:effectLst/>
                <a:latin typeface="Times New Roman" pitchFamily="16" charset="0"/>
                <a:ea typeface="+mn-ea"/>
                <a:cs typeface="+mn-cs"/>
              </a:rPr>
              <a:t>- If you don't grow, you'll die! You are encouraged to use this resource as a tool in implementing change. Even one change could improve women's ministry in your congregation or community. Do not fearfully hide by saying “We've never done it that way before.” An organization which continues to grow will need to investigate and embrace change from time to time. We are an organization that wants to be inclusive, relevant, and appealing to all women. Reaching out to all women requires a progressiveness that will benefit the kingdom of God.</a:t>
            </a:r>
          </a:p>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smtClean="0">
              <a:solidFill>
                <a:schemeClr val="tx1"/>
              </a:solidFill>
              <a:latin typeface="Times New Roman" panose="02020603050405020304" pitchFamily="18" charset="0"/>
              <a:cs typeface="Times New Roman" panose="02020603050405020304" pitchFamily="18" charset="0"/>
            </a:endParaRPr>
          </a:p>
        </p:txBody>
      </p:sp>
      <p:sp>
        <p:nvSpPr>
          <p:cNvPr id="68613" name="Text Box 3"/>
          <p:cNvSpPr txBox="1">
            <a:spLocks noChangeArrowheads="1"/>
          </p:cNvSpPr>
          <p:nvPr/>
        </p:nvSpPr>
        <p:spPr bwMode="auto">
          <a:xfrm>
            <a:off x="3884906" y="8831183"/>
            <a:ext cx="2973094" cy="4652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3240" tIns="46440" rIns="93240" bIns="4644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C20BB274-87CB-41A0-B4AF-550ACCC43962}" type="slidenum">
              <a:rPr lang="en-US" altLang="en-US">
                <a:solidFill>
                  <a:srgbClr val="FFFFFF"/>
                </a:solidFill>
                <a:latin typeface="Calibri" panose="020F0502020204030204" pitchFamily="34" charset="0"/>
              </a:rPr>
              <a:pPr algn="r" eaLnBrk="1" hangingPunct="1">
                <a:spcBef>
                  <a:spcPct val="0"/>
                </a:spcBef>
                <a:buClrTx/>
                <a:buFontTx/>
                <a:buNone/>
              </a:pPr>
              <a:t>15</a:t>
            </a:fld>
            <a:endParaRPr lang="en-US" altLang="en-US" dirty="0">
              <a:solidFill>
                <a:srgbClr val="FFFFFF"/>
              </a:solidFill>
              <a:latin typeface="Calibri" panose="020F0502020204030204" pitchFamily="34" charset="0"/>
            </a:endParaRPr>
          </a:p>
        </p:txBody>
      </p:sp>
    </p:spTree>
    <p:extLst>
      <p:ext uri="{BB962C8B-B14F-4D97-AF65-F5344CB8AC3E}">
        <p14:creationId xmlns:p14="http://schemas.microsoft.com/office/powerpoint/2010/main" val="983075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9634" name="Rectangle 7"/>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24B751D1-8E2F-41D0-9CE3-F0A5898FD936}" type="slidenum">
              <a:rPr lang="en-US" altLang="en-US">
                <a:latin typeface="Calibri" panose="020F0502020204030204" pitchFamily="34" charset="0"/>
              </a:rPr>
              <a:pPr>
                <a:spcBef>
                  <a:spcPct val="0"/>
                </a:spcBef>
                <a:buClrTx/>
                <a:buFontTx/>
                <a:buNone/>
              </a:pPr>
              <a:t>16</a:t>
            </a:fld>
            <a:endParaRPr lang="en-US" altLang="en-US" dirty="0">
              <a:latin typeface="Calibri" panose="020F0502020204030204" pitchFamily="34" charset="0"/>
            </a:endParaRPr>
          </a:p>
        </p:txBody>
      </p:sp>
      <p:sp>
        <p:nvSpPr>
          <p:cNvPr id="69635" name="Rectangle 1"/>
          <p:cNvSpPr>
            <a:spLocks noGrp="1" noRot="1" noChangeAspect="1" noChangeArrowheads="1" noTextEdit="1"/>
          </p:cNvSpPr>
          <p:nvPr>
            <p:ph type="sldImg"/>
          </p:nvPr>
        </p:nvSpPr>
        <p:spPr>
          <a:xfrm>
            <a:off x="1106488" y="696913"/>
            <a:ext cx="4646612" cy="348615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9636" name="Rectangle 2"/>
          <p:cNvSpPr>
            <a:spLocks noGrp="1" noChangeArrowheads="1"/>
          </p:cNvSpPr>
          <p:nvPr>
            <p:ph type="body" idx="1"/>
          </p:nvPr>
        </p:nvSpPr>
        <p:spPr>
          <a:xfrm>
            <a:off x="670266" y="4495774"/>
            <a:ext cx="5486400" cy="418377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indent="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b="1" kern="1200" dirty="0" smtClean="0">
                <a:solidFill>
                  <a:srgbClr val="000000"/>
                </a:solidFill>
                <a:effectLst/>
                <a:latin typeface="Times New Roman" pitchFamily="16" charset="0"/>
                <a:ea typeface="+mn-ea"/>
                <a:cs typeface="+mn-cs"/>
              </a:rPr>
              <a:t>Slide 16 </a:t>
            </a:r>
            <a:r>
              <a:rPr lang="en-US" sz="1200" kern="1200" dirty="0" smtClean="0">
                <a:solidFill>
                  <a:srgbClr val="000000"/>
                </a:solidFill>
                <a:effectLst/>
                <a:latin typeface="Times New Roman" pitchFamily="16" charset="0"/>
                <a:ea typeface="+mn-ea"/>
                <a:cs typeface="+mn-cs"/>
              </a:rPr>
              <a:t>- God also challenges us: </a:t>
            </a:r>
            <a:r>
              <a:rPr lang="en-US" sz="1200" i="1" kern="1200" dirty="0" smtClean="0">
                <a:solidFill>
                  <a:srgbClr val="000000"/>
                </a:solidFill>
                <a:effectLst/>
                <a:latin typeface="Times New Roman" pitchFamily="16" charset="0"/>
                <a:ea typeface="+mn-ea"/>
                <a:cs typeface="+mn-cs"/>
              </a:rPr>
              <a:t>Without vision, the people perish </a:t>
            </a:r>
          </a:p>
          <a:p>
            <a:pPr marL="0" marR="0" indent="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kern="1200" dirty="0" smtClean="0">
                <a:solidFill>
                  <a:srgbClr val="000000"/>
                </a:solidFill>
                <a:effectLst/>
                <a:latin typeface="Times New Roman" pitchFamily="16" charset="0"/>
                <a:ea typeface="+mn-ea"/>
                <a:cs typeface="+mn-cs"/>
              </a:rPr>
              <a:t>(Proverbs 29:18 KJV). Our task today is to discover God's desire for our LWML group.</a:t>
            </a:r>
          </a:p>
          <a:p>
            <a:pPr marL="0" marR="0" indent="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kern="1200" dirty="0" smtClean="0">
                <a:solidFill>
                  <a:srgbClr val="000000"/>
                </a:solidFill>
                <a:effectLst/>
                <a:latin typeface="Times New Roman" pitchFamily="16" charset="0"/>
                <a:ea typeface="+mn-ea"/>
                <a:cs typeface="+mn-cs"/>
              </a:rPr>
              <a:t>We want to create a vision that will motivate the women of our congregations to </a:t>
            </a:r>
          </a:p>
          <a:p>
            <a:pPr marL="0" marR="0" indent="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kern="1200" dirty="0" smtClean="0">
                <a:solidFill>
                  <a:srgbClr val="000000"/>
                </a:solidFill>
                <a:effectLst/>
                <a:latin typeface="Times New Roman" pitchFamily="16" charset="0"/>
                <a:ea typeface="+mn-ea"/>
                <a:cs typeface="+mn-cs"/>
              </a:rPr>
              <a:t>become involved in ways that encourage their growth in Christ so that God's Kingdom</a:t>
            </a:r>
          </a:p>
          <a:p>
            <a:pPr marL="0" marR="0" indent="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kern="1200" dirty="0" smtClean="0">
                <a:solidFill>
                  <a:srgbClr val="000000"/>
                </a:solidFill>
                <a:effectLst/>
                <a:latin typeface="Times New Roman" pitchFamily="16" charset="0"/>
                <a:ea typeface="+mn-ea"/>
                <a:cs typeface="+mn-cs"/>
              </a:rPr>
              <a:t>may advance. This has been the endeavor of the LWML since its founding in 1942.</a:t>
            </a:r>
          </a:p>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smtClean="0">
              <a:latin typeface="Times New Roman" panose="02020603050405020304" pitchFamily="18" charset="0"/>
              <a:cs typeface="Times New Roman" panose="02020603050405020304" pitchFamily="18" charset="0"/>
            </a:endParaRPr>
          </a:p>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a:latin typeface="Times New Roman" panose="02020603050405020304" pitchFamily="18" charset="0"/>
              <a:cs typeface="Times New Roman" panose="02020603050405020304" pitchFamily="18" charset="0"/>
            </a:endParaRPr>
          </a:p>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smtClean="0">
              <a:latin typeface="Times New Roman" panose="02020603050405020304" pitchFamily="18" charset="0"/>
              <a:cs typeface="Times New Roman" panose="02020603050405020304" pitchFamily="18" charset="0"/>
            </a:endParaRPr>
          </a:p>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a:latin typeface="Times New Roman" panose="02020603050405020304" pitchFamily="18" charset="0"/>
              <a:cs typeface="Times New Roman" panose="02020603050405020304" pitchFamily="18" charset="0"/>
            </a:endParaRPr>
          </a:p>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smtClean="0">
              <a:latin typeface="Times New Roman" panose="02020603050405020304" pitchFamily="18" charset="0"/>
              <a:cs typeface="Times New Roman" panose="02020603050405020304" pitchFamily="18" charset="0"/>
            </a:endParaRPr>
          </a:p>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a:latin typeface="Times New Roman" panose="02020603050405020304" pitchFamily="18" charset="0"/>
              <a:cs typeface="Times New Roman" panose="02020603050405020304" pitchFamily="18" charset="0"/>
            </a:endParaRPr>
          </a:p>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smtClean="0">
              <a:latin typeface="Times New Roman" panose="02020603050405020304" pitchFamily="18" charset="0"/>
              <a:cs typeface="Times New Roman" panose="02020603050405020304" pitchFamily="18" charset="0"/>
            </a:endParaRPr>
          </a:p>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a:latin typeface="Times New Roman" panose="02020603050405020304" pitchFamily="18" charset="0"/>
              <a:cs typeface="Times New Roman" panose="02020603050405020304" pitchFamily="18" charset="0"/>
            </a:endParaRPr>
          </a:p>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smtClean="0">
              <a:latin typeface="Times New Roman" panose="02020603050405020304" pitchFamily="18" charset="0"/>
              <a:cs typeface="Times New Roman" panose="02020603050405020304" pitchFamily="18" charset="0"/>
            </a:endParaRPr>
          </a:p>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a:latin typeface="Times New Roman" panose="02020603050405020304" pitchFamily="18" charset="0"/>
              <a:cs typeface="Times New Roman" panose="02020603050405020304" pitchFamily="18" charset="0"/>
            </a:endParaRPr>
          </a:p>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smtClean="0">
              <a:latin typeface="Times New Roman" panose="02020603050405020304" pitchFamily="18" charset="0"/>
              <a:cs typeface="Times New Roman" panose="02020603050405020304" pitchFamily="18" charset="0"/>
            </a:endParaRPr>
          </a:p>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a:latin typeface="Times New Roman" panose="02020603050405020304" pitchFamily="18" charset="0"/>
              <a:cs typeface="Times New Roman" panose="02020603050405020304" pitchFamily="18" charset="0"/>
            </a:endParaRPr>
          </a:p>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smtClean="0">
              <a:latin typeface="Times New Roman" panose="02020603050405020304" pitchFamily="18" charset="0"/>
              <a:cs typeface="Times New Roman" panose="02020603050405020304" pitchFamily="18" charset="0"/>
            </a:endParaRPr>
          </a:p>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a:latin typeface="Times New Roman" panose="02020603050405020304" pitchFamily="18" charset="0"/>
              <a:cs typeface="Times New Roman" panose="02020603050405020304" pitchFamily="18" charset="0"/>
            </a:endParaRPr>
          </a:p>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smtClean="0">
              <a:latin typeface="Times New Roman" panose="02020603050405020304" pitchFamily="18" charset="0"/>
              <a:cs typeface="Times New Roman" panose="02020603050405020304" pitchFamily="18" charset="0"/>
            </a:endParaRPr>
          </a:p>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a:latin typeface="Times New Roman" panose="02020603050405020304" pitchFamily="18" charset="0"/>
              <a:cs typeface="Times New Roman" panose="02020603050405020304" pitchFamily="18" charset="0"/>
            </a:endParaRPr>
          </a:p>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smtClean="0">
              <a:latin typeface="Times New Roman" panose="02020603050405020304" pitchFamily="18" charset="0"/>
              <a:cs typeface="Times New Roman" panose="02020603050405020304" pitchFamily="18" charset="0"/>
            </a:endParaRPr>
          </a:p>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655060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457200" rtl="0" eaLnBrk="0" fontAlgn="base" latinLnBrk="0" hangingPunct="0">
              <a:lnSpc>
                <a:spcPct val="100000"/>
              </a:lnSpc>
              <a:spcBef>
                <a:spcPct val="30000"/>
              </a:spcBef>
              <a:spcAft>
                <a:spcPct val="0"/>
              </a:spcAft>
              <a:buClr>
                <a:srgbClr val="000000"/>
              </a:buClr>
              <a:buSzPct val="100000"/>
              <a:buFont typeface="Times New Roman" panose="02020603050405020304" pitchFamily="18" charset="0"/>
              <a:buNone/>
              <a:tabLst/>
              <a:defRPr/>
            </a:pPr>
            <a:r>
              <a:rPr lang="en-US" sz="1200" b="1" kern="1200" dirty="0" smtClean="0">
                <a:solidFill>
                  <a:srgbClr val="000000"/>
                </a:solidFill>
                <a:effectLst/>
                <a:latin typeface="Times New Roman" pitchFamily="16" charset="0"/>
                <a:ea typeface="+mn-ea"/>
                <a:cs typeface="+mn-cs"/>
              </a:rPr>
              <a:t>Slide 17</a:t>
            </a:r>
            <a:r>
              <a:rPr lang="en-US" sz="1200" kern="1200" dirty="0" smtClean="0">
                <a:solidFill>
                  <a:srgbClr val="000000"/>
                </a:solidFill>
                <a:effectLst/>
                <a:latin typeface="Times New Roman" pitchFamily="16" charset="0"/>
                <a:ea typeface="+mn-ea"/>
                <a:cs typeface="+mn-cs"/>
              </a:rPr>
              <a:t> - If the women in your congregation look like this, they probably have different schedules, interests, and priorities. A survey would help determine what type of LWML group would best fit each woman’s schedule.</a:t>
            </a:r>
          </a:p>
          <a:p>
            <a:endParaRPr lang="en-US" dirty="0"/>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801" indent="-285693" eaLnBrk="0" hangingPunct="0">
              <a:defRPr>
                <a:solidFill>
                  <a:schemeClr val="tx1"/>
                </a:solidFill>
                <a:latin typeface="Arial" charset="0"/>
              </a:defRPr>
            </a:lvl2pPr>
            <a:lvl3pPr marL="1142771" indent="-228554" eaLnBrk="0" hangingPunct="0">
              <a:defRPr>
                <a:solidFill>
                  <a:schemeClr val="tx1"/>
                </a:solidFill>
                <a:latin typeface="Arial" charset="0"/>
              </a:defRPr>
            </a:lvl3pPr>
            <a:lvl4pPr marL="1599880" indent="-228554" eaLnBrk="0" hangingPunct="0">
              <a:defRPr>
                <a:solidFill>
                  <a:schemeClr val="tx1"/>
                </a:solidFill>
                <a:latin typeface="Arial" charset="0"/>
              </a:defRPr>
            </a:lvl4pPr>
            <a:lvl5pPr marL="2056989" indent="-228554" eaLnBrk="0" hangingPunct="0">
              <a:defRPr>
                <a:solidFill>
                  <a:schemeClr val="tx1"/>
                </a:solidFill>
                <a:latin typeface="Arial" charset="0"/>
              </a:defRPr>
            </a:lvl5pPr>
            <a:lvl6pPr marL="2514097" indent="-228554" eaLnBrk="0" fontAlgn="base" hangingPunct="0">
              <a:spcBef>
                <a:spcPct val="0"/>
              </a:spcBef>
              <a:spcAft>
                <a:spcPct val="0"/>
              </a:spcAft>
              <a:defRPr>
                <a:solidFill>
                  <a:schemeClr val="tx1"/>
                </a:solidFill>
                <a:latin typeface="Arial" charset="0"/>
              </a:defRPr>
            </a:lvl6pPr>
            <a:lvl7pPr marL="2971206" indent="-228554" eaLnBrk="0" fontAlgn="base" hangingPunct="0">
              <a:spcBef>
                <a:spcPct val="0"/>
              </a:spcBef>
              <a:spcAft>
                <a:spcPct val="0"/>
              </a:spcAft>
              <a:defRPr>
                <a:solidFill>
                  <a:schemeClr val="tx1"/>
                </a:solidFill>
                <a:latin typeface="Arial" charset="0"/>
              </a:defRPr>
            </a:lvl7pPr>
            <a:lvl8pPr marL="3428314" indent="-228554" eaLnBrk="0" fontAlgn="base" hangingPunct="0">
              <a:spcBef>
                <a:spcPct val="0"/>
              </a:spcBef>
              <a:spcAft>
                <a:spcPct val="0"/>
              </a:spcAft>
              <a:defRPr>
                <a:solidFill>
                  <a:schemeClr val="tx1"/>
                </a:solidFill>
                <a:latin typeface="Arial" charset="0"/>
              </a:defRPr>
            </a:lvl8pPr>
            <a:lvl9pPr marL="3885423" indent="-228554"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C391513E-DC24-497A-8540-CB6019939A56}" type="slidenum">
              <a:rPr lang="en-US" altLang="en-US" smtClean="0">
                <a:latin typeface="Calibri" pitchFamily="34" charset="0"/>
              </a:rPr>
              <a:pPr eaLnBrk="1" fontAlgn="base" hangingPunct="1">
                <a:spcBef>
                  <a:spcPct val="0"/>
                </a:spcBef>
                <a:spcAft>
                  <a:spcPct val="0"/>
                </a:spcAft>
              </a:pPr>
              <a:t>17</a:t>
            </a:fld>
            <a:endParaRPr lang="en-US" altLang="en-US" dirty="0" smtClean="0">
              <a:latin typeface="Calibri" pitchFamily="34" charset="0"/>
            </a:endParaRPr>
          </a:p>
        </p:txBody>
      </p:sp>
    </p:spTree>
    <p:extLst>
      <p:ext uri="{BB962C8B-B14F-4D97-AF65-F5344CB8AC3E}">
        <p14:creationId xmlns:p14="http://schemas.microsoft.com/office/powerpoint/2010/main" val="19303157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1" kern="1200" dirty="0" smtClean="0">
                <a:solidFill>
                  <a:srgbClr val="000000"/>
                </a:solidFill>
                <a:effectLst/>
                <a:latin typeface="Times New Roman" pitchFamily="16" charset="0"/>
                <a:ea typeface="+mn-ea"/>
                <a:cs typeface="+mn-cs"/>
              </a:rPr>
              <a:t>Slide 18</a:t>
            </a:r>
            <a:r>
              <a:rPr lang="en-US" sz="1200" kern="1200" dirty="0" smtClean="0">
                <a:solidFill>
                  <a:srgbClr val="000000"/>
                </a:solidFill>
                <a:effectLst/>
                <a:latin typeface="Times New Roman" pitchFamily="16" charset="0"/>
                <a:ea typeface="+mn-ea"/>
                <a:cs typeface="+mn-cs"/>
              </a:rPr>
              <a:t> – If your congregation only has one LWML group and schedules do not permit some women to attend, consider adding a group to fit the specific lifestyles and schedules of the women in your congregation. Choose a name for your group to describe who you are, remembering that what you do is for Christ.</a:t>
            </a:r>
          </a:p>
          <a:p>
            <a:r>
              <a:rPr lang="en-US" sz="1200" kern="1200" dirty="0" smtClean="0">
                <a:solidFill>
                  <a:srgbClr val="000000"/>
                </a:solidFill>
                <a:effectLst/>
                <a:latin typeface="Times New Roman" pitchFamily="16" charset="0"/>
                <a:ea typeface="+mn-ea"/>
                <a:cs typeface="+mn-cs"/>
              </a:rPr>
              <a:t> </a:t>
            </a:r>
          </a:p>
          <a:p>
            <a:r>
              <a:rPr lang="en-US" sz="1200" kern="1200" dirty="0" smtClean="0">
                <a:solidFill>
                  <a:srgbClr val="000000"/>
                </a:solidFill>
                <a:effectLst/>
                <a:latin typeface="Times New Roman" pitchFamily="16" charset="0"/>
                <a:ea typeface="+mn-ea"/>
                <a:cs typeface="+mn-cs"/>
              </a:rPr>
              <a:t>Here are some LWML group possibilities within your congregation:</a:t>
            </a:r>
          </a:p>
          <a:p>
            <a:pPr marL="171450" lvl="0" indent="-171450">
              <a:buFont typeface="Arial" panose="020B0604020202020204" pitchFamily="34" charset="0"/>
              <a:buChar char="•"/>
            </a:pPr>
            <a:r>
              <a:rPr lang="en-US" sz="1200" kern="1200" dirty="0" smtClean="0">
                <a:solidFill>
                  <a:srgbClr val="000000"/>
                </a:solidFill>
                <a:effectLst/>
                <a:latin typeface="Times New Roman" pitchFamily="16" charset="0"/>
                <a:ea typeface="+mn-ea"/>
                <a:cs typeface="+mn-cs"/>
              </a:rPr>
              <a:t>The Glorious Grays are women over 60, unemployed or retired, don’t like to attend evening meetings, but enjoy getting together for a luncheon meeting at a restaurant. </a:t>
            </a:r>
          </a:p>
          <a:p>
            <a:pPr marL="171450" lvl="0" indent="-171450">
              <a:buFont typeface="Arial" panose="020B0604020202020204" pitchFamily="34" charset="0"/>
              <a:buChar char="•"/>
            </a:pPr>
            <a:r>
              <a:rPr lang="en-US" sz="1200" kern="1200" dirty="0" smtClean="0">
                <a:solidFill>
                  <a:srgbClr val="000000"/>
                </a:solidFill>
                <a:effectLst/>
                <a:latin typeface="Times New Roman" pitchFamily="16" charset="0"/>
                <a:ea typeface="+mn-ea"/>
                <a:cs typeface="+mn-cs"/>
              </a:rPr>
              <a:t>Mission Technicians are busy business women on the go. They prefer to stay in touch electronically. </a:t>
            </a:r>
          </a:p>
          <a:p>
            <a:pPr marL="171450" lvl="0" indent="-171450">
              <a:buFont typeface="Arial" panose="020B0604020202020204" pitchFamily="34" charset="0"/>
              <a:buChar char="•"/>
            </a:pPr>
            <a:r>
              <a:rPr lang="en-US" sz="1200" kern="1200" dirty="0" smtClean="0">
                <a:solidFill>
                  <a:srgbClr val="000000"/>
                </a:solidFill>
                <a:effectLst/>
                <a:latin typeface="Times New Roman" pitchFamily="16" charset="0"/>
                <a:ea typeface="+mn-ea"/>
                <a:cs typeface="+mn-cs"/>
              </a:rPr>
              <a:t>Some groups are designed around ethnicity. </a:t>
            </a:r>
          </a:p>
          <a:p>
            <a:pPr marL="171450" lvl="0" indent="-171450">
              <a:buFont typeface="Arial" panose="020B0604020202020204" pitchFamily="34" charset="0"/>
              <a:buChar char="•"/>
            </a:pPr>
            <a:r>
              <a:rPr lang="en-US" sz="1200" kern="1200" dirty="0" smtClean="0">
                <a:solidFill>
                  <a:srgbClr val="000000"/>
                </a:solidFill>
                <a:effectLst/>
                <a:latin typeface="Times New Roman" pitchFamily="16" charset="0"/>
                <a:ea typeface="+mn-ea"/>
                <a:cs typeface="+mn-cs"/>
              </a:rPr>
              <a:t>Moms with young children who may want to serve in missions may choose to design a group that accommodates their children. </a:t>
            </a:r>
          </a:p>
          <a:p>
            <a:r>
              <a:rPr lang="en-US" sz="1200" kern="1200" dirty="0" smtClean="0">
                <a:solidFill>
                  <a:srgbClr val="000000"/>
                </a:solidFill>
                <a:effectLst/>
                <a:latin typeface="Times New Roman" pitchFamily="16" charset="0"/>
                <a:ea typeface="+mn-ea"/>
                <a:cs typeface="+mn-cs"/>
              </a:rPr>
              <a:t> </a:t>
            </a:r>
          </a:p>
          <a:p>
            <a:r>
              <a:rPr lang="en-US" sz="1200" kern="1200" dirty="0" smtClean="0">
                <a:solidFill>
                  <a:srgbClr val="000000"/>
                </a:solidFill>
                <a:effectLst/>
                <a:latin typeface="Times New Roman" pitchFamily="16" charset="0"/>
                <a:ea typeface="+mn-ea"/>
                <a:cs typeface="+mn-cs"/>
              </a:rPr>
              <a:t>Remember, though there may be multiple LWML groups in a congregation, the mission is the same.</a:t>
            </a:r>
            <a:endParaRPr lang="en-US" sz="1200" kern="1200" dirty="0">
              <a:solidFill>
                <a:srgbClr val="000000"/>
              </a:solidFill>
              <a:effectLst/>
              <a:latin typeface="Times New Roman" pitchFamily="16" charset="0"/>
              <a:ea typeface="+mn-ea"/>
              <a:cs typeface="+mn-cs"/>
            </a:endParaRPr>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801" indent="-285693" eaLnBrk="0" hangingPunct="0">
              <a:defRPr>
                <a:solidFill>
                  <a:schemeClr val="tx1"/>
                </a:solidFill>
                <a:latin typeface="Arial" charset="0"/>
              </a:defRPr>
            </a:lvl2pPr>
            <a:lvl3pPr marL="1142771" indent="-228554" eaLnBrk="0" hangingPunct="0">
              <a:defRPr>
                <a:solidFill>
                  <a:schemeClr val="tx1"/>
                </a:solidFill>
                <a:latin typeface="Arial" charset="0"/>
              </a:defRPr>
            </a:lvl3pPr>
            <a:lvl4pPr marL="1599880" indent="-228554" eaLnBrk="0" hangingPunct="0">
              <a:defRPr>
                <a:solidFill>
                  <a:schemeClr val="tx1"/>
                </a:solidFill>
                <a:latin typeface="Arial" charset="0"/>
              </a:defRPr>
            </a:lvl4pPr>
            <a:lvl5pPr marL="2056989" indent="-228554" eaLnBrk="0" hangingPunct="0">
              <a:defRPr>
                <a:solidFill>
                  <a:schemeClr val="tx1"/>
                </a:solidFill>
                <a:latin typeface="Arial" charset="0"/>
              </a:defRPr>
            </a:lvl5pPr>
            <a:lvl6pPr marL="2514097" indent="-228554" eaLnBrk="0" fontAlgn="base" hangingPunct="0">
              <a:spcBef>
                <a:spcPct val="0"/>
              </a:spcBef>
              <a:spcAft>
                <a:spcPct val="0"/>
              </a:spcAft>
              <a:defRPr>
                <a:solidFill>
                  <a:schemeClr val="tx1"/>
                </a:solidFill>
                <a:latin typeface="Arial" charset="0"/>
              </a:defRPr>
            </a:lvl6pPr>
            <a:lvl7pPr marL="2971206" indent="-228554" eaLnBrk="0" fontAlgn="base" hangingPunct="0">
              <a:spcBef>
                <a:spcPct val="0"/>
              </a:spcBef>
              <a:spcAft>
                <a:spcPct val="0"/>
              </a:spcAft>
              <a:defRPr>
                <a:solidFill>
                  <a:schemeClr val="tx1"/>
                </a:solidFill>
                <a:latin typeface="Arial" charset="0"/>
              </a:defRPr>
            </a:lvl7pPr>
            <a:lvl8pPr marL="3428314" indent="-228554" eaLnBrk="0" fontAlgn="base" hangingPunct="0">
              <a:spcBef>
                <a:spcPct val="0"/>
              </a:spcBef>
              <a:spcAft>
                <a:spcPct val="0"/>
              </a:spcAft>
              <a:defRPr>
                <a:solidFill>
                  <a:schemeClr val="tx1"/>
                </a:solidFill>
                <a:latin typeface="Arial" charset="0"/>
              </a:defRPr>
            </a:lvl8pPr>
            <a:lvl9pPr marL="3885423" indent="-228554"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C4D5426F-534A-403C-883D-8A84D6FE7302}" type="slidenum">
              <a:rPr lang="en-US" altLang="en-US" smtClean="0">
                <a:latin typeface="Calibri" pitchFamily="34" charset="0"/>
              </a:rPr>
              <a:pPr eaLnBrk="1" fontAlgn="base" hangingPunct="1">
                <a:spcBef>
                  <a:spcPct val="0"/>
                </a:spcBef>
                <a:spcAft>
                  <a:spcPct val="0"/>
                </a:spcAft>
              </a:pPr>
              <a:t>18</a:t>
            </a:fld>
            <a:endParaRPr lang="en-US" altLang="en-US" dirty="0" smtClean="0">
              <a:latin typeface="Calibri" pitchFamily="34" charset="0"/>
            </a:endParaRPr>
          </a:p>
        </p:txBody>
      </p:sp>
    </p:spTree>
    <p:extLst>
      <p:ext uri="{BB962C8B-B14F-4D97-AF65-F5344CB8AC3E}">
        <p14:creationId xmlns:p14="http://schemas.microsoft.com/office/powerpoint/2010/main" val="26869214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0658" name="Rectangle 7"/>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AA0E5A78-B94F-42B9-9E52-447206DB61F9}" type="slidenum">
              <a:rPr lang="en-US" altLang="en-US">
                <a:latin typeface="Calibri" panose="020F0502020204030204" pitchFamily="34" charset="0"/>
              </a:rPr>
              <a:pPr>
                <a:spcBef>
                  <a:spcPct val="0"/>
                </a:spcBef>
                <a:buClrTx/>
                <a:buFontTx/>
                <a:buNone/>
              </a:pPr>
              <a:t>19</a:t>
            </a:fld>
            <a:endParaRPr lang="en-US" altLang="en-US" dirty="0">
              <a:latin typeface="Calibri" panose="020F0502020204030204" pitchFamily="34" charset="0"/>
            </a:endParaRPr>
          </a:p>
        </p:txBody>
      </p:sp>
      <p:sp>
        <p:nvSpPr>
          <p:cNvPr id="70659" name="Rectangle 1"/>
          <p:cNvSpPr>
            <a:spLocks noGrp="1" noRot="1" noChangeAspect="1" noChangeArrowheads="1" noTextEdit="1"/>
          </p:cNvSpPr>
          <p:nvPr>
            <p:ph type="sldImg"/>
          </p:nvPr>
        </p:nvSpPr>
        <p:spPr>
          <a:xfrm>
            <a:off x="1106488" y="696913"/>
            <a:ext cx="4646612" cy="348615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0660" name="Text Box 2"/>
          <p:cNvSpPr>
            <a:spLocks noGrp="1" noChangeArrowheads="1"/>
          </p:cNvSpPr>
          <p:nvPr>
            <p:ph type="body" idx="1"/>
          </p:nvPr>
        </p:nvSpPr>
        <p:spPr>
          <a:xfrm>
            <a:off x="686576" y="4417180"/>
            <a:ext cx="5486400" cy="418377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indent="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b="1" kern="1200" dirty="0" smtClean="0">
                <a:solidFill>
                  <a:srgbClr val="000000"/>
                </a:solidFill>
                <a:effectLst/>
                <a:latin typeface="Times New Roman" pitchFamily="16" charset="0"/>
                <a:ea typeface="+mn-ea"/>
                <a:cs typeface="+mn-cs"/>
              </a:rPr>
              <a:t>Slide 19</a:t>
            </a:r>
            <a:r>
              <a:rPr lang="en-US" sz="1200" kern="1200" dirty="0" smtClean="0">
                <a:solidFill>
                  <a:srgbClr val="000000"/>
                </a:solidFill>
                <a:effectLst/>
                <a:latin typeface="Times New Roman" pitchFamily="16" charset="0"/>
                <a:ea typeface="+mn-ea"/>
                <a:cs typeface="+mn-cs"/>
              </a:rPr>
              <a:t> - Every great dream begins with a dreamer. “Dreamers” are creative thinkers. They look at things in an open-ended way, without boundaries or limits. They can imagine a whole concept built upon change and possibilities. They're not afraid to offer ideas that would be considered “out of the box.” </a:t>
            </a:r>
          </a:p>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dirty="0"/>
          </a:p>
        </p:txBody>
      </p:sp>
      <p:sp>
        <p:nvSpPr>
          <p:cNvPr id="70661" name="Text Box 3"/>
          <p:cNvSpPr txBox="1">
            <a:spLocks noChangeArrowheads="1"/>
          </p:cNvSpPr>
          <p:nvPr/>
        </p:nvSpPr>
        <p:spPr bwMode="auto">
          <a:xfrm>
            <a:off x="3884906" y="8831183"/>
            <a:ext cx="2973094" cy="4652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3240" tIns="46440" rIns="93240" bIns="4644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0CD7993D-3378-4E94-BFA9-42167664F13A}" type="slidenum">
              <a:rPr lang="en-US" altLang="en-US">
                <a:solidFill>
                  <a:srgbClr val="FFFFFF"/>
                </a:solidFill>
                <a:latin typeface="Calibri" panose="020F0502020204030204" pitchFamily="34" charset="0"/>
              </a:rPr>
              <a:pPr algn="r" eaLnBrk="1" hangingPunct="1">
                <a:spcBef>
                  <a:spcPct val="0"/>
                </a:spcBef>
                <a:buClrTx/>
                <a:buFontTx/>
                <a:buNone/>
              </a:pPr>
              <a:t>19</a:t>
            </a:fld>
            <a:endParaRPr lang="en-US" altLang="en-US" dirty="0">
              <a:solidFill>
                <a:srgbClr val="FFFFFF"/>
              </a:solidFill>
              <a:latin typeface="Calibri" panose="020F0502020204030204" pitchFamily="34" charset="0"/>
            </a:endParaRPr>
          </a:p>
        </p:txBody>
      </p:sp>
    </p:spTree>
    <p:extLst>
      <p:ext uri="{BB962C8B-B14F-4D97-AF65-F5344CB8AC3E}">
        <p14:creationId xmlns:p14="http://schemas.microsoft.com/office/powerpoint/2010/main" val="4870434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Rectangle 7"/>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4494E226-3E8F-43AD-AA33-A54A0FFE18A4}" type="slidenum">
              <a:rPr lang="en-US" altLang="en-US">
                <a:latin typeface="Calibri" panose="020F0502020204030204" pitchFamily="34" charset="0"/>
              </a:rPr>
              <a:pPr>
                <a:spcBef>
                  <a:spcPct val="0"/>
                </a:spcBef>
                <a:buClrTx/>
                <a:buFontTx/>
                <a:buNone/>
              </a:pPr>
              <a:t>2</a:t>
            </a:fld>
            <a:endParaRPr lang="en-US" altLang="en-US" dirty="0">
              <a:latin typeface="Calibri" panose="020F0502020204030204" pitchFamily="34" charset="0"/>
            </a:endParaRPr>
          </a:p>
        </p:txBody>
      </p:sp>
      <p:sp>
        <p:nvSpPr>
          <p:cNvPr id="58371" name="Rectangle 1"/>
          <p:cNvSpPr>
            <a:spLocks noGrp="1" noRot="1" noChangeAspect="1" noChangeArrowheads="1" noTextEdit="1"/>
          </p:cNvSpPr>
          <p:nvPr>
            <p:ph type="sldImg"/>
          </p:nvPr>
        </p:nvSpPr>
        <p:spPr>
          <a:xfrm>
            <a:off x="1106488" y="696913"/>
            <a:ext cx="4646612" cy="348615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8372" name="Rectangle 2"/>
          <p:cNvSpPr>
            <a:spLocks noGrp="1" noChangeArrowheads="1"/>
          </p:cNvSpPr>
          <p:nvPr>
            <p:ph type="body" idx="1"/>
          </p:nvPr>
        </p:nvSpPr>
        <p:spPr>
          <a:xfrm>
            <a:off x="686576" y="4417180"/>
            <a:ext cx="5486400" cy="418377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n-US" sz="1200" b="1" kern="1200" dirty="0" smtClean="0">
                <a:solidFill>
                  <a:srgbClr val="000000"/>
                </a:solidFill>
                <a:effectLst/>
                <a:latin typeface="Times New Roman" pitchFamily="16" charset="0"/>
                <a:ea typeface="+mn-ea"/>
                <a:cs typeface="+mn-cs"/>
              </a:rPr>
              <a:t>Slide 2 </a:t>
            </a:r>
            <a:r>
              <a:rPr lang="en-US" sz="1200" kern="1200" dirty="0" smtClean="0">
                <a:solidFill>
                  <a:srgbClr val="000000"/>
                </a:solidFill>
                <a:effectLst/>
                <a:latin typeface="Times New Roman" pitchFamily="16" charset="0"/>
                <a:ea typeface="+mn-ea"/>
                <a:cs typeface="+mn-cs"/>
              </a:rPr>
              <a:t>- The purpose of </a:t>
            </a:r>
            <a:r>
              <a:rPr lang="en-US" sz="1200" i="1" kern="1200" dirty="0" smtClean="0">
                <a:solidFill>
                  <a:srgbClr val="000000"/>
                </a:solidFill>
                <a:effectLst/>
                <a:latin typeface="Times New Roman" pitchFamily="16" charset="0"/>
                <a:ea typeface="+mn-ea"/>
                <a:cs typeface="+mn-cs"/>
              </a:rPr>
              <a:t>LWML 104 </a:t>
            </a:r>
            <a:r>
              <a:rPr lang="en-US" sz="1200" kern="1200" dirty="0" smtClean="0">
                <a:solidFill>
                  <a:srgbClr val="000000"/>
                </a:solidFill>
                <a:effectLst/>
                <a:latin typeface="Times New Roman" pitchFamily="16" charset="0"/>
                <a:ea typeface="+mn-ea"/>
                <a:cs typeface="+mn-cs"/>
              </a:rPr>
              <a:t>is to provide creative information to organize or</a:t>
            </a:r>
          </a:p>
          <a:p>
            <a:r>
              <a:rPr lang="en-US" sz="1200" kern="1200" dirty="0" smtClean="0">
                <a:solidFill>
                  <a:srgbClr val="000000"/>
                </a:solidFill>
                <a:effectLst/>
                <a:latin typeface="Times New Roman" pitchFamily="16" charset="0"/>
                <a:ea typeface="+mn-ea"/>
                <a:cs typeface="+mn-cs"/>
              </a:rPr>
              <a:t>reorganize an active women's group in the LWML.</a:t>
            </a:r>
          </a:p>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smtClean="0">
              <a:latin typeface="Times New Roman" panose="02020603050405020304" pitchFamily="18" charset="0"/>
              <a:cs typeface="Times New Roman" panose="02020603050405020304" pitchFamily="18" charset="0"/>
            </a:endParaRPr>
          </a:p>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smtClean="0">
              <a:latin typeface="Times New Roman" panose="02020603050405020304" pitchFamily="18" charset="0"/>
              <a:cs typeface="Times New Roman" panose="02020603050405020304" pitchFamily="18" charset="0"/>
            </a:endParaRPr>
          </a:p>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a:latin typeface="Times New Roman" panose="02020603050405020304" pitchFamily="18" charset="0"/>
              <a:cs typeface="Times New Roman" panose="02020603050405020304" pitchFamily="18" charset="0"/>
            </a:endParaRPr>
          </a:p>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smtClean="0">
              <a:latin typeface="Times New Roman" panose="02020603050405020304" pitchFamily="18" charset="0"/>
              <a:cs typeface="Times New Roman" panose="02020603050405020304" pitchFamily="18" charset="0"/>
            </a:endParaRPr>
          </a:p>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a:latin typeface="Times New Roman" panose="02020603050405020304" pitchFamily="18" charset="0"/>
              <a:cs typeface="Times New Roman" panose="02020603050405020304" pitchFamily="18" charset="0"/>
            </a:endParaRPr>
          </a:p>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smtClean="0">
              <a:latin typeface="Times New Roman" panose="02020603050405020304" pitchFamily="18" charset="0"/>
              <a:cs typeface="Times New Roman" panose="02020603050405020304" pitchFamily="18" charset="0"/>
            </a:endParaRPr>
          </a:p>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a:latin typeface="Times New Roman" panose="02020603050405020304" pitchFamily="18" charset="0"/>
              <a:cs typeface="Times New Roman" panose="02020603050405020304" pitchFamily="18" charset="0"/>
            </a:endParaRPr>
          </a:p>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smtClean="0">
              <a:latin typeface="Times New Roman" panose="02020603050405020304" pitchFamily="18" charset="0"/>
              <a:cs typeface="Times New Roman" panose="02020603050405020304" pitchFamily="18" charset="0"/>
            </a:endParaRPr>
          </a:p>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a:latin typeface="Times New Roman" panose="02020603050405020304" pitchFamily="18" charset="0"/>
              <a:cs typeface="Times New Roman" panose="02020603050405020304" pitchFamily="18" charset="0"/>
            </a:endParaRPr>
          </a:p>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smtClean="0">
              <a:latin typeface="Times New Roman" panose="02020603050405020304" pitchFamily="18" charset="0"/>
              <a:cs typeface="Times New Roman" panose="02020603050405020304" pitchFamily="18" charset="0"/>
            </a:endParaRPr>
          </a:p>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smtClean="0">
              <a:latin typeface="Times New Roman" panose="02020603050405020304" pitchFamily="18" charset="0"/>
              <a:cs typeface="Times New Roman" panose="02020603050405020304" pitchFamily="18" charset="0"/>
            </a:endParaRPr>
          </a:p>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a:latin typeface="Times New Roman" panose="02020603050405020304" pitchFamily="18" charset="0"/>
              <a:cs typeface="Times New Roman" panose="02020603050405020304" pitchFamily="18" charset="0"/>
            </a:endParaRPr>
          </a:p>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smtClean="0">
              <a:latin typeface="Times New Roman" panose="02020603050405020304" pitchFamily="18" charset="0"/>
              <a:cs typeface="Times New Roman" panose="02020603050405020304" pitchFamily="18" charset="0"/>
            </a:endParaRPr>
          </a:p>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a:latin typeface="Times New Roman" panose="02020603050405020304" pitchFamily="18" charset="0"/>
              <a:cs typeface="Times New Roman" panose="02020603050405020304" pitchFamily="18" charset="0"/>
            </a:endParaRPr>
          </a:p>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smtClean="0">
              <a:latin typeface="Times New Roman" panose="02020603050405020304" pitchFamily="18" charset="0"/>
              <a:cs typeface="Times New Roman" panose="02020603050405020304" pitchFamily="18" charset="0"/>
            </a:endParaRPr>
          </a:p>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a:latin typeface="Times New Roman" panose="02020603050405020304" pitchFamily="18" charset="0"/>
              <a:cs typeface="Times New Roman" panose="02020603050405020304" pitchFamily="18" charset="0"/>
            </a:endParaRPr>
          </a:p>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smtClean="0">
              <a:latin typeface="Times New Roman" panose="02020603050405020304" pitchFamily="18" charset="0"/>
              <a:cs typeface="Times New Roman" panose="02020603050405020304" pitchFamily="18" charset="0"/>
            </a:endParaRPr>
          </a:p>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a:latin typeface="Times New Roman" panose="02020603050405020304" pitchFamily="18" charset="0"/>
              <a:cs typeface="Times New Roman" panose="02020603050405020304" pitchFamily="18" charset="0"/>
            </a:endParaRPr>
          </a:p>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smtClean="0">
              <a:latin typeface="Times New Roman" panose="02020603050405020304" pitchFamily="18" charset="0"/>
              <a:cs typeface="Times New Roman" panose="02020603050405020304" pitchFamily="18" charset="0"/>
            </a:endParaRPr>
          </a:p>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smtClean="0">
              <a:latin typeface="Times New Roman" panose="02020603050405020304" pitchFamily="18" charset="0"/>
              <a:cs typeface="Times New Roman" panose="02020603050405020304" pitchFamily="18" charset="0"/>
            </a:endParaRPr>
          </a:p>
        </p:txBody>
      </p:sp>
      <p:sp>
        <p:nvSpPr>
          <p:cNvPr id="58373" name="Text Box 3"/>
          <p:cNvSpPr txBox="1">
            <a:spLocks noChangeArrowheads="1"/>
          </p:cNvSpPr>
          <p:nvPr/>
        </p:nvSpPr>
        <p:spPr bwMode="auto">
          <a:xfrm>
            <a:off x="3884906" y="8831183"/>
            <a:ext cx="2973094" cy="4652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3240" tIns="46440" rIns="93240" bIns="4644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6E76655B-36E6-4872-8965-49BE6E1A3C63}" type="slidenum">
              <a:rPr lang="en-US" altLang="en-US">
                <a:solidFill>
                  <a:srgbClr val="FFFFFF"/>
                </a:solidFill>
                <a:latin typeface="Calibri" panose="020F0502020204030204" pitchFamily="34" charset="0"/>
              </a:rPr>
              <a:pPr algn="r" eaLnBrk="1" hangingPunct="1">
                <a:spcBef>
                  <a:spcPct val="0"/>
                </a:spcBef>
                <a:buClrTx/>
                <a:buFontTx/>
                <a:buNone/>
              </a:pPr>
              <a:t>2</a:t>
            </a:fld>
            <a:endParaRPr lang="en-US" altLang="en-US" dirty="0">
              <a:solidFill>
                <a:srgbClr val="FFFFFF"/>
              </a:solidFill>
              <a:latin typeface="Calibri" panose="020F0502020204030204" pitchFamily="34" charset="0"/>
            </a:endParaRPr>
          </a:p>
        </p:txBody>
      </p:sp>
    </p:spTree>
    <p:extLst>
      <p:ext uri="{BB962C8B-B14F-4D97-AF65-F5344CB8AC3E}">
        <p14:creationId xmlns:p14="http://schemas.microsoft.com/office/powerpoint/2010/main" val="39954548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682" name="Rectangle 7"/>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1B72EA50-AABF-47BF-88BE-5398D2BB0091}" type="slidenum">
              <a:rPr lang="en-US" altLang="en-US">
                <a:latin typeface="Calibri" panose="020F0502020204030204" pitchFamily="34" charset="0"/>
              </a:rPr>
              <a:pPr>
                <a:spcBef>
                  <a:spcPct val="0"/>
                </a:spcBef>
                <a:buClrTx/>
                <a:buFontTx/>
                <a:buNone/>
              </a:pPr>
              <a:t>20</a:t>
            </a:fld>
            <a:endParaRPr lang="en-US" altLang="en-US" dirty="0">
              <a:latin typeface="Calibri" panose="020F0502020204030204" pitchFamily="34" charset="0"/>
            </a:endParaRPr>
          </a:p>
        </p:txBody>
      </p:sp>
      <p:sp>
        <p:nvSpPr>
          <p:cNvPr id="71683" name="Rectangle 1"/>
          <p:cNvSpPr>
            <a:spLocks noGrp="1" noRot="1" noChangeAspect="1" noChangeArrowheads="1" noTextEdit="1"/>
          </p:cNvSpPr>
          <p:nvPr>
            <p:ph type="sldImg"/>
          </p:nvPr>
        </p:nvSpPr>
        <p:spPr>
          <a:xfrm>
            <a:off x="1106488" y="696913"/>
            <a:ext cx="4646612" cy="348615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1684" name="Text Box 2"/>
          <p:cNvSpPr>
            <a:spLocks noGrp="1" noChangeArrowheads="1"/>
          </p:cNvSpPr>
          <p:nvPr>
            <p:ph type="body" idx="1"/>
          </p:nvPr>
        </p:nvSpPr>
        <p:spPr>
          <a:xfrm>
            <a:off x="686576" y="4417180"/>
            <a:ext cx="5486400" cy="418377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indent="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b="1" kern="1200" dirty="0" smtClean="0">
                <a:solidFill>
                  <a:srgbClr val="000000"/>
                </a:solidFill>
                <a:effectLst/>
                <a:latin typeface="Times New Roman" pitchFamily="16" charset="0"/>
                <a:ea typeface="+mn-ea"/>
                <a:cs typeface="+mn-cs"/>
              </a:rPr>
              <a:t>Slide 20</a:t>
            </a:r>
            <a:r>
              <a:rPr lang="en-US" sz="1200" kern="1200" dirty="0" smtClean="0">
                <a:solidFill>
                  <a:srgbClr val="000000"/>
                </a:solidFill>
                <a:effectLst/>
                <a:latin typeface="Times New Roman" pitchFamily="16" charset="0"/>
                <a:ea typeface="+mn-ea"/>
                <a:cs typeface="+mn-cs"/>
              </a:rPr>
              <a:t> - “Doers” tend to be down to earth with practical and predictable actions. They can implement ideas. They understand everything that needs to take place before the dream can happen. </a:t>
            </a:r>
          </a:p>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smtClean="0">
              <a:latin typeface="Calibri" panose="020F0502020204030204" pitchFamily="34" charset="0"/>
              <a:cs typeface="Arial Unicode MS" panose="020B0604020202020204" pitchFamily="34" charset="-128"/>
            </a:endParaRPr>
          </a:p>
        </p:txBody>
      </p:sp>
      <p:sp>
        <p:nvSpPr>
          <p:cNvPr id="71685" name="Text Box 3"/>
          <p:cNvSpPr txBox="1">
            <a:spLocks noChangeArrowheads="1"/>
          </p:cNvSpPr>
          <p:nvPr/>
        </p:nvSpPr>
        <p:spPr bwMode="auto">
          <a:xfrm>
            <a:off x="3884906" y="8831183"/>
            <a:ext cx="2973094" cy="4652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3240" tIns="46440" rIns="93240" bIns="4644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1743220D-6252-4038-B28B-A03F035A7BB3}" type="slidenum">
              <a:rPr lang="en-US" altLang="en-US">
                <a:solidFill>
                  <a:srgbClr val="FFFFFF"/>
                </a:solidFill>
                <a:latin typeface="Calibri" panose="020F0502020204030204" pitchFamily="34" charset="0"/>
              </a:rPr>
              <a:pPr algn="r" eaLnBrk="1" hangingPunct="1">
                <a:spcBef>
                  <a:spcPct val="0"/>
                </a:spcBef>
                <a:buClrTx/>
                <a:buFontTx/>
                <a:buNone/>
              </a:pPr>
              <a:t>20</a:t>
            </a:fld>
            <a:endParaRPr lang="en-US" altLang="en-US" dirty="0">
              <a:solidFill>
                <a:srgbClr val="FFFFFF"/>
              </a:solidFill>
              <a:latin typeface="Calibri" panose="020F0502020204030204" pitchFamily="34" charset="0"/>
            </a:endParaRPr>
          </a:p>
        </p:txBody>
      </p:sp>
    </p:spTree>
    <p:extLst>
      <p:ext uri="{BB962C8B-B14F-4D97-AF65-F5344CB8AC3E}">
        <p14:creationId xmlns:p14="http://schemas.microsoft.com/office/powerpoint/2010/main" val="6562003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2706" name="Rectangle 7"/>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277AB997-862F-4526-9D25-471C40385CAF}" type="slidenum">
              <a:rPr lang="en-US" altLang="en-US">
                <a:latin typeface="Calibri" panose="020F0502020204030204" pitchFamily="34" charset="0"/>
              </a:rPr>
              <a:pPr>
                <a:spcBef>
                  <a:spcPct val="0"/>
                </a:spcBef>
                <a:buClrTx/>
                <a:buFontTx/>
                <a:buNone/>
              </a:pPr>
              <a:t>21</a:t>
            </a:fld>
            <a:endParaRPr lang="en-US" altLang="en-US" dirty="0">
              <a:latin typeface="Calibri" panose="020F0502020204030204" pitchFamily="34" charset="0"/>
            </a:endParaRPr>
          </a:p>
        </p:txBody>
      </p:sp>
      <p:sp>
        <p:nvSpPr>
          <p:cNvPr id="72707" name="Rectangle 1"/>
          <p:cNvSpPr>
            <a:spLocks noGrp="1" noRot="1" noChangeAspect="1" noChangeArrowheads="1" noTextEdit="1"/>
          </p:cNvSpPr>
          <p:nvPr>
            <p:ph type="sldImg"/>
          </p:nvPr>
        </p:nvSpPr>
        <p:spPr>
          <a:xfrm>
            <a:off x="1106488" y="696913"/>
            <a:ext cx="4646612" cy="348615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2708" name="Rectangle 2"/>
          <p:cNvSpPr>
            <a:spLocks noGrp="1" noChangeArrowheads="1"/>
          </p:cNvSpPr>
          <p:nvPr>
            <p:ph type="body" idx="1"/>
          </p:nvPr>
        </p:nvSpPr>
        <p:spPr>
          <a:xfrm>
            <a:off x="686576" y="4417180"/>
            <a:ext cx="5486400" cy="418377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indent="0" algn="l" defTabSz="457200" rtl="0" eaLnBrk="0" fontAlgn="base" latinLnBrk="0" hangingPunct="0">
              <a:lnSpc>
                <a:spcPct val="100000"/>
              </a:lnSpc>
              <a:spcBef>
                <a:spcPct val="30000"/>
              </a:spcBef>
              <a:spcAft>
                <a:spcPct val="0"/>
              </a:spcAft>
              <a:buClr>
                <a:srgbClr val="000000"/>
              </a:buClr>
              <a:buSzPct val="100000"/>
              <a:buFont typeface="Times New Roman" panose="02020603050405020304" pitchFamily="18" charset="0"/>
              <a:buNone/>
              <a:tabLst/>
              <a:defRPr/>
            </a:pPr>
            <a:r>
              <a:rPr lang="en-US" sz="1200" b="1" kern="1200" dirty="0" smtClean="0">
                <a:solidFill>
                  <a:srgbClr val="000000"/>
                </a:solidFill>
                <a:effectLst/>
                <a:latin typeface="Times New Roman" pitchFamily="16" charset="0"/>
                <a:ea typeface="+mn-ea"/>
                <a:cs typeface="+mn-cs"/>
              </a:rPr>
              <a:t>Slide 21</a:t>
            </a:r>
            <a:r>
              <a:rPr lang="en-US" sz="1200" kern="1200" dirty="0" smtClean="0">
                <a:solidFill>
                  <a:srgbClr val="000000"/>
                </a:solidFill>
                <a:effectLst/>
                <a:latin typeface="Times New Roman" pitchFamily="16" charset="0"/>
                <a:ea typeface="+mn-ea"/>
                <a:cs typeface="+mn-cs"/>
              </a:rPr>
              <a:t> - An organization needs both dreamers and doers. The ideas may come from </a:t>
            </a:r>
          </a:p>
          <a:p>
            <a:pPr marL="0" marR="0" indent="0" algn="l" defTabSz="457200" rtl="0" eaLnBrk="0" fontAlgn="base" latinLnBrk="0" hangingPunct="0">
              <a:lnSpc>
                <a:spcPct val="100000"/>
              </a:lnSpc>
              <a:spcBef>
                <a:spcPct val="30000"/>
              </a:spcBef>
              <a:spcAft>
                <a:spcPct val="0"/>
              </a:spcAft>
              <a:buClr>
                <a:srgbClr val="000000"/>
              </a:buClr>
              <a:buSzPct val="100000"/>
              <a:buFont typeface="Times New Roman" panose="02020603050405020304" pitchFamily="18" charset="0"/>
              <a:buNone/>
              <a:tabLst/>
              <a:defRPr/>
            </a:pPr>
            <a:r>
              <a:rPr lang="en-US" sz="1200" kern="1200" dirty="0" smtClean="0">
                <a:solidFill>
                  <a:srgbClr val="000000"/>
                </a:solidFill>
                <a:effectLst/>
                <a:latin typeface="Times New Roman" pitchFamily="16" charset="0"/>
                <a:ea typeface="+mn-ea"/>
                <a:cs typeface="+mn-cs"/>
              </a:rPr>
              <a:t>one, but the implementation may have to come from the other.  In this process of </a:t>
            </a:r>
          </a:p>
          <a:p>
            <a:pPr marL="0" marR="0" indent="0" algn="l" defTabSz="457200" rtl="0" eaLnBrk="0" fontAlgn="base" latinLnBrk="0" hangingPunct="0">
              <a:lnSpc>
                <a:spcPct val="100000"/>
              </a:lnSpc>
              <a:spcBef>
                <a:spcPct val="30000"/>
              </a:spcBef>
              <a:spcAft>
                <a:spcPct val="0"/>
              </a:spcAft>
              <a:buClr>
                <a:srgbClr val="000000"/>
              </a:buClr>
              <a:buSzPct val="100000"/>
              <a:buFont typeface="Times New Roman" panose="02020603050405020304" pitchFamily="18" charset="0"/>
              <a:buNone/>
              <a:tabLst/>
              <a:defRPr/>
            </a:pPr>
            <a:r>
              <a:rPr lang="en-US" sz="1200" kern="1200" dirty="0" smtClean="0">
                <a:solidFill>
                  <a:srgbClr val="000000"/>
                </a:solidFill>
                <a:effectLst/>
                <a:latin typeface="Times New Roman" pitchFamily="16" charset="0"/>
                <a:ea typeface="+mn-ea"/>
                <a:cs typeface="+mn-cs"/>
              </a:rPr>
              <a:t>developing a new group or remodeling an existing one, it will take both types of </a:t>
            </a:r>
          </a:p>
          <a:p>
            <a:pPr marL="0" marR="0" indent="0" algn="l" defTabSz="457200" rtl="0" eaLnBrk="0" fontAlgn="base" latinLnBrk="0" hangingPunct="0">
              <a:lnSpc>
                <a:spcPct val="100000"/>
              </a:lnSpc>
              <a:spcBef>
                <a:spcPct val="30000"/>
              </a:spcBef>
              <a:spcAft>
                <a:spcPct val="0"/>
              </a:spcAft>
              <a:buClr>
                <a:srgbClr val="000000"/>
              </a:buClr>
              <a:buSzPct val="100000"/>
              <a:buFont typeface="Times New Roman" panose="02020603050405020304" pitchFamily="18" charset="0"/>
              <a:buNone/>
              <a:tabLst/>
              <a:defRPr/>
            </a:pPr>
            <a:r>
              <a:rPr lang="en-US" sz="1200" kern="1200" dirty="0" smtClean="0">
                <a:solidFill>
                  <a:srgbClr val="000000"/>
                </a:solidFill>
                <a:effectLst/>
                <a:latin typeface="Times New Roman" pitchFamily="16" charset="0"/>
                <a:ea typeface="+mn-ea"/>
                <a:cs typeface="+mn-cs"/>
              </a:rPr>
              <a:t>personalities.</a:t>
            </a:r>
          </a:p>
          <a:p>
            <a:endParaRPr lang="en-US" altLang="en-US" dirty="0" smtClean="0">
              <a:latin typeface="Times New Roman" panose="02020603050405020304" pitchFamily="18" charset="0"/>
            </a:endParaRPr>
          </a:p>
          <a:p>
            <a:endParaRPr lang="en-US" altLang="en-US" dirty="0">
              <a:latin typeface="Times New Roman" panose="02020603050405020304" pitchFamily="18" charset="0"/>
            </a:endParaRPr>
          </a:p>
          <a:p>
            <a:endParaRPr lang="en-US" altLang="en-US" dirty="0" smtClean="0">
              <a:latin typeface="Times New Roman" panose="02020603050405020304" pitchFamily="18" charset="0"/>
            </a:endParaRPr>
          </a:p>
          <a:p>
            <a:endParaRPr lang="en-US" altLang="en-US" dirty="0">
              <a:latin typeface="Times New Roman" panose="02020603050405020304" pitchFamily="18" charset="0"/>
            </a:endParaRPr>
          </a:p>
          <a:p>
            <a:endParaRPr lang="en-US" altLang="en-US" dirty="0" smtClean="0">
              <a:latin typeface="Times New Roman" panose="02020603050405020304" pitchFamily="18" charset="0"/>
            </a:endParaRPr>
          </a:p>
          <a:p>
            <a:endParaRPr lang="en-US" altLang="en-US" dirty="0">
              <a:latin typeface="Times New Roman" panose="02020603050405020304" pitchFamily="18" charset="0"/>
            </a:endParaRPr>
          </a:p>
          <a:p>
            <a:endParaRPr lang="en-US" altLang="en-US" dirty="0" smtClean="0">
              <a:latin typeface="Times New Roman" panose="02020603050405020304" pitchFamily="18" charset="0"/>
            </a:endParaRPr>
          </a:p>
          <a:p>
            <a:endParaRPr lang="en-US" altLang="en-US" dirty="0">
              <a:latin typeface="Times New Roman" panose="02020603050405020304" pitchFamily="18" charset="0"/>
            </a:endParaRPr>
          </a:p>
          <a:p>
            <a:endParaRPr lang="en-US" altLang="en-US" dirty="0" smtClean="0">
              <a:latin typeface="Times New Roman" panose="02020603050405020304" pitchFamily="18" charset="0"/>
            </a:endParaRPr>
          </a:p>
          <a:p>
            <a:endParaRPr lang="en-US" altLang="en-US" dirty="0">
              <a:latin typeface="Times New Roman" panose="02020603050405020304" pitchFamily="18" charset="0"/>
            </a:endParaRPr>
          </a:p>
          <a:p>
            <a:endParaRPr lang="en-US" altLang="en-US" dirty="0" smtClean="0">
              <a:latin typeface="Times New Roman" panose="02020603050405020304" pitchFamily="18" charset="0"/>
            </a:endParaRPr>
          </a:p>
          <a:p>
            <a:endParaRPr lang="en-US" altLang="en-US" dirty="0">
              <a:latin typeface="Times New Roman" panose="02020603050405020304" pitchFamily="18" charset="0"/>
            </a:endParaRPr>
          </a:p>
          <a:p>
            <a:endParaRPr lang="en-US" altLang="en-US" dirty="0" smtClean="0">
              <a:latin typeface="Times New Roman" panose="02020603050405020304" pitchFamily="18" charset="0"/>
            </a:endParaRPr>
          </a:p>
        </p:txBody>
      </p:sp>
    </p:spTree>
    <p:extLst>
      <p:ext uri="{BB962C8B-B14F-4D97-AF65-F5344CB8AC3E}">
        <p14:creationId xmlns:p14="http://schemas.microsoft.com/office/powerpoint/2010/main" val="4863246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3730" name="Rectangle 7"/>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83155610-157A-4852-8C63-5289A76D645D}" type="slidenum">
              <a:rPr lang="en-US" altLang="en-US">
                <a:latin typeface="Calibri" panose="020F0502020204030204" pitchFamily="34" charset="0"/>
              </a:rPr>
              <a:pPr>
                <a:spcBef>
                  <a:spcPct val="0"/>
                </a:spcBef>
                <a:buClrTx/>
                <a:buFontTx/>
                <a:buNone/>
              </a:pPr>
              <a:t>22</a:t>
            </a:fld>
            <a:endParaRPr lang="en-US" altLang="en-US" dirty="0">
              <a:latin typeface="Calibri" panose="020F0502020204030204" pitchFamily="34" charset="0"/>
            </a:endParaRPr>
          </a:p>
        </p:txBody>
      </p:sp>
      <p:sp>
        <p:nvSpPr>
          <p:cNvPr id="73731" name="Rectangle 1"/>
          <p:cNvSpPr>
            <a:spLocks noGrp="1" noRot="1" noChangeAspect="1" noChangeArrowheads="1" noTextEdit="1"/>
          </p:cNvSpPr>
          <p:nvPr>
            <p:ph type="sldImg"/>
          </p:nvPr>
        </p:nvSpPr>
        <p:spPr>
          <a:xfrm>
            <a:off x="1106488" y="696913"/>
            <a:ext cx="4646612" cy="348615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3732" name="Rectangle 2"/>
          <p:cNvSpPr>
            <a:spLocks noGrp="1" noChangeArrowheads="1"/>
          </p:cNvSpPr>
          <p:nvPr>
            <p:ph type="body" idx="1"/>
          </p:nvPr>
        </p:nvSpPr>
        <p:spPr>
          <a:xfrm>
            <a:off x="686576" y="4417180"/>
            <a:ext cx="5486400" cy="418377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a:spcBef>
                <a:spcPts val="0"/>
              </a:spcBef>
              <a:spcAft>
                <a:spcPts val="0"/>
              </a:spcAft>
            </a:pPr>
            <a:r>
              <a:rPr lang="en-US" sz="1200" b="1" dirty="0" smtClean="0">
                <a:effectLst/>
                <a:latin typeface="Times New Roman"/>
                <a:ea typeface="Calibri"/>
                <a:cs typeface="Times New Roman"/>
              </a:rPr>
              <a:t>Slide 22</a:t>
            </a:r>
            <a:r>
              <a:rPr lang="en-US" sz="1200" dirty="0" smtClean="0">
                <a:effectLst/>
                <a:latin typeface="Times New Roman"/>
                <a:ea typeface="Calibri"/>
                <a:cs typeface="Times New Roman"/>
              </a:rPr>
              <a:t> - Communication is important in any organization or reorganization effort.</a:t>
            </a:r>
          </a:p>
          <a:p>
            <a:pPr marL="0" marR="0">
              <a:spcBef>
                <a:spcPts val="0"/>
              </a:spcBef>
              <a:spcAft>
                <a:spcPts val="0"/>
              </a:spcAft>
            </a:pPr>
            <a:r>
              <a:rPr lang="en-US" sz="1200" dirty="0" smtClean="0">
                <a:effectLst/>
                <a:latin typeface="Times New Roman"/>
                <a:ea typeface="Calibri"/>
                <a:cs typeface="Times New Roman"/>
              </a:rPr>
              <a:t>The most important communication needs to be with God. It is also important that you </a:t>
            </a:r>
          </a:p>
          <a:p>
            <a:pPr marL="0" marR="0">
              <a:spcBef>
                <a:spcPts val="0"/>
              </a:spcBef>
              <a:spcAft>
                <a:spcPts val="0"/>
              </a:spcAft>
            </a:pPr>
            <a:r>
              <a:rPr lang="en-US" sz="1200" dirty="0" smtClean="0">
                <a:effectLst/>
                <a:latin typeface="Times New Roman"/>
                <a:ea typeface="Calibri"/>
                <a:cs typeface="Times New Roman"/>
              </a:rPr>
              <a:t>communicate with your pastor or pastors, your church council, and with leaders</a:t>
            </a:r>
          </a:p>
          <a:p>
            <a:pPr marL="0" marR="0">
              <a:spcBef>
                <a:spcPts val="0"/>
              </a:spcBef>
              <a:spcAft>
                <a:spcPts val="0"/>
              </a:spcAft>
            </a:pPr>
            <a:r>
              <a:rPr lang="en-US" sz="1200" dirty="0" smtClean="0">
                <a:effectLst/>
                <a:latin typeface="Times New Roman"/>
                <a:ea typeface="Calibri"/>
                <a:cs typeface="Times New Roman"/>
              </a:rPr>
              <a:t>of any current women's organizations. </a:t>
            </a:r>
            <a:endParaRPr lang="en-US" sz="1050" dirty="0" smtClean="0">
              <a:effectLst/>
              <a:latin typeface="Calibri"/>
              <a:ea typeface="Calibri"/>
              <a:cs typeface="Times New Roman"/>
            </a:endParaRPr>
          </a:p>
          <a:p>
            <a:endParaRPr lang="en-US" altLang="en-US" dirty="0" smtClean="0">
              <a:latin typeface="Times New Roman" panose="02020603050405020304" pitchFamily="18" charset="0"/>
            </a:endParaRPr>
          </a:p>
          <a:p>
            <a:endParaRPr lang="en-US" altLang="en-US" dirty="0">
              <a:latin typeface="Times New Roman" panose="02020603050405020304" pitchFamily="18" charset="0"/>
            </a:endParaRPr>
          </a:p>
          <a:p>
            <a:endParaRPr lang="en-US" altLang="en-US" dirty="0" smtClean="0">
              <a:latin typeface="Times New Roman" panose="02020603050405020304" pitchFamily="18" charset="0"/>
            </a:endParaRPr>
          </a:p>
          <a:p>
            <a:endParaRPr lang="en-US" altLang="en-US" dirty="0">
              <a:latin typeface="Times New Roman" panose="02020603050405020304" pitchFamily="18" charset="0"/>
            </a:endParaRPr>
          </a:p>
          <a:p>
            <a:endParaRPr lang="en-US" altLang="en-US" dirty="0" smtClean="0">
              <a:latin typeface="Times New Roman" panose="02020603050405020304" pitchFamily="18" charset="0"/>
            </a:endParaRPr>
          </a:p>
          <a:p>
            <a:endParaRPr lang="en-US" altLang="en-US" dirty="0">
              <a:latin typeface="Times New Roman" panose="02020603050405020304" pitchFamily="18" charset="0"/>
            </a:endParaRPr>
          </a:p>
          <a:p>
            <a:endParaRPr lang="en-US" altLang="en-US" dirty="0" smtClean="0">
              <a:latin typeface="Times New Roman" panose="02020603050405020304" pitchFamily="18" charset="0"/>
            </a:endParaRPr>
          </a:p>
          <a:p>
            <a:endParaRPr lang="en-US" altLang="en-US" dirty="0">
              <a:latin typeface="Times New Roman" panose="02020603050405020304" pitchFamily="18" charset="0"/>
            </a:endParaRPr>
          </a:p>
          <a:p>
            <a:endParaRPr lang="en-US" altLang="en-US" dirty="0" smtClean="0">
              <a:latin typeface="Times New Roman" panose="02020603050405020304" pitchFamily="18" charset="0"/>
            </a:endParaRPr>
          </a:p>
          <a:p>
            <a:endParaRPr lang="en-US" altLang="en-US" dirty="0">
              <a:latin typeface="Times New Roman" panose="02020603050405020304" pitchFamily="18" charset="0"/>
            </a:endParaRPr>
          </a:p>
          <a:p>
            <a:endParaRPr lang="en-US" altLang="en-US" dirty="0" smtClean="0">
              <a:latin typeface="Times New Roman" panose="02020603050405020304" pitchFamily="18" charset="0"/>
            </a:endParaRPr>
          </a:p>
          <a:p>
            <a:endParaRPr lang="en-US" altLang="en-US" dirty="0">
              <a:latin typeface="Times New Roman" panose="02020603050405020304" pitchFamily="18" charset="0"/>
            </a:endParaRPr>
          </a:p>
          <a:p>
            <a:endParaRPr lang="en-US" altLang="en-US" dirty="0" smtClean="0">
              <a:latin typeface="Times New Roman" panose="02020603050405020304" pitchFamily="18" charset="0"/>
            </a:endParaRPr>
          </a:p>
          <a:p>
            <a:endParaRPr lang="en-US" altLang="en-US" dirty="0" smtClean="0">
              <a:latin typeface="Times New Roman" panose="02020603050405020304" pitchFamily="18" charset="0"/>
            </a:endParaRPr>
          </a:p>
        </p:txBody>
      </p:sp>
    </p:spTree>
    <p:extLst>
      <p:ext uri="{BB962C8B-B14F-4D97-AF65-F5344CB8AC3E}">
        <p14:creationId xmlns:p14="http://schemas.microsoft.com/office/powerpoint/2010/main" val="26619964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4754" name="Rectangle 7"/>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301521BC-DD2E-41FB-889F-D7E3E2FFF6E3}" type="slidenum">
              <a:rPr lang="en-US" altLang="en-US">
                <a:latin typeface="Calibri" panose="020F0502020204030204" pitchFamily="34" charset="0"/>
              </a:rPr>
              <a:pPr>
                <a:spcBef>
                  <a:spcPct val="0"/>
                </a:spcBef>
                <a:buClrTx/>
                <a:buFontTx/>
                <a:buNone/>
              </a:pPr>
              <a:t>23</a:t>
            </a:fld>
            <a:endParaRPr lang="en-US" altLang="en-US" dirty="0">
              <a:latin typeface="Calibri" panose="020F0502020204030204" pitchFamily="34" charset="0"/>
            </a:endParaRPr>
          </a:p>
        </p:txBody>
      </p:sp>
      <p:sp>
        <p:nvSpPr>
          <p:cNvPr id="74755" name="Rectangle 1"/>
          <p:cNvSpPr>
            <a:spLocks noGrp="1" noRot="1" noChangeAspect="1" noChangeArrowheads="1" noTextEdit="1"/>
          </p:cNvSpPr>
          <p:nvPr>
            <p:ph type="sldImg"/>
          </p:nvPr>
        </p:nvSpPr>
        <p:spPr>
          <a:xfrm>
            <a:off x="1106488" y="696913"/>
            <a:ext cx="4646612" cy="348615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4756" name="Rectangle 2"/>
          <p:cNvSpPr>
            <a:spLocks noGrp="1" noChangeArrowheads="1"/>
          </p:cNvSpPr>
          <p:nvPr>
            <p:ph type="body" idx="1"/>
          </p:nvPr>
        </p:nvSpPr>
        <p:spPr>
          <a:xfrm>
            <a:off x="686576" y="4417180"/>
            <a:ext cx="5486400" cy="418377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n-US" sz="1200" b="1" kern="1200" dirty="0" smtClean="0">
                <a:solidFill>
                  <a:srgbClr val="000000"/>
                </a:solidFill>
                <a:effectLst/>
                <a:latin typeface="Times New Roman" pitchFamily="16" charset="0"/>
                <a:ea typeface="+mn-ea"/>
                <a:cs typeface="+mn-cs"/>
              </a:rPr>
              <a:t>Slide 23 </a:t>
            </a:r>
            <a:r>
              <a:rPr lang="en-US" sz="1200" kern="1200" dirty="0" smtClean="0">
                <a:solidFill>
                  <a:srgbClr val="000000"/>
                </a:solidFill>
                <a:effectLst/>
                <a:latin typeface="Times New Roman" pitchFamily="16" charset="0"/>
                <a:ea typeface="+mn-ea"/>
                <a:cs typeface="+mn-cs"/>
              </a:rPr>
              <a:t>- To assess the needs of your women, conduct a survey of all the women </a:t>
            </a:r>
          </a:p>
          <a:p>
            <a:r>
              <a:rPr lang="en-US" sz="1200" kern="1200" dirty="0" smtClean="0">
                <a:solidFill>
                  <a:srgbClr val="000000"/>
                </a:solidFill>
                <a:effectLst/>
                <a:latin typeface="Times New Roman" pitchFamily="16" charset="0"/>
                <a:ea typeface="+mn-ea"/>
                <a:cs typeface="+mn-cs"/>
              </a:rPr>
              <a:t>of your congregation. Make it attractive, appealing, and user-friendly. </a:t>
            </a:r>
          </a:p>
          <a:p>
            <a:r>
              <a:rPr lang="en-US" sz="1200" kern="1200" dirty="0" smtClean="0">
                <a:solidFill>
                  <a:srgbClr val="000000"/>
                </a:solidFill>
                <a:effectLst/>
                <a:latin typeface="Times New Roman" pitchFamily="16" charset="0"/>
                <a:ea typeface="+mn-ea"/>
                <a:cs typeface="+mn-cs"/>
              </a:rPr>
              <a:t>It should be quick to answer, yet allow space for those wishing to say more.</a:t>
            </a:r>
          </a:p>
          <a:p>
            <a:endParaRPr lang="en-US" dirty="0"/>
          </a:p>
          <a:p>
            <a:endParaRPr lang="en-US" sz="1200" kern="1200" dirty="0" smtClean="0">
              <a:solidFill>
                <a:srgbClr val="000000"/>
              </a:solidFill>
              <a:effectLst/>
              <a:latin typeface="Times New Roman" pitchFamily="16" charset="0"/>
              <a:ea typeface="+mn-ea"/>
              <a:cs typeface="+mn-cs"/>
            </a:endParaRPr>
          </a:p>
          <a:p>
            <a:endParaRPr lang="en-US" dirty="0"/>
          </a:p>
          <a:p>
            <a:endParaRPr lang="en-US" sz="1200" kern="1200" dirty="0" smtClean="0">
              <a:solidFill>
                <a:srgbClr val="000000"/>
              </a:solidFill>
              <a:effectLst/>
              <a:latin typeface="Times New Roman" pitchFamily="16" charset="0"/>
              <a:ea typeface="+mn-ea"/>
              <a:cs typeface="+mn-cs"/>
            </a:endParaRPr>
          </a:p>
          <a:p>
            <a:endParaRPr lang="en-US" dirty="0"/>
          </a:p>
          <a:p>
            <a:endParaRPr lang="en-US" sz="1200" kern="1200" dirty="0" smtClean="0">
              <a:solidFill>
                <a:srgbClr val="000000"/>
              </a:solidFill>
              <a:effectLst/>
              <a:latin typeface="Times New Roman" pitchFamily="16" charset="0"/>
              <a:ea typeface="+mn-ea"/>
              <a:cs typeface="+mn-cs"/>
            </a:endParaRPr>
          </a:p>
          <a:p>
            <a:endParaRPr lang="en-US" dirty="0"/>
          </a:p>
          <a:p>
            <a:endParaRPr lang="en-US" sz="1200" kern="1200" dirty="0" smtClean="0">
              <a:solidFill>
                <a:srgbClr val="000000"/>
              </a:solidFill>
              <a:effectLst/>
              <a:latin typeface="Times New Roman" pitchFamily="16" charset="0"/>
              <a:ea typeface="+mn-ea"/>
              <a:cs typeface="+mn-cs"/>
            </a:endParaRPr>
          </a:p>
          <a:p>
            <a:endParaRPr lang="en-US" dirty="0"/>
          </a:p>
          <a:p>
            <a:endParaRPr lang="en-US" sz="1200" kern="1200" dirty="0" smtClean="0">
              <a:solidFill>
                <a:srgbClr val="000000"/>
              </a:solidFill>
              <a:effectLst/>
              <a:latin typeface="Times New Roman" pitchFamily="16" charset="0"/>
              <a:ea typeface="+mn-ea"/>
              <a:cs typeface="+mn-cs"/>
            </a:endParaRPr>
          </a:p>
          <a:p>
            <a:endParaRPr lang="en-US" dirty="0"/>
          </a:p>
          <a:p>
            <a:endParaRPr lang="en-US" sz="1200" kern="1200" dirty="0" smtClean="0">
              <a:solidFill>
                <a:srgbClr val="000000"/>
              </a:solidFill>
              <a:effectLst/>
              <a:latin typeface="Times New Roman" pitchFamily="16" charset="0"/>
              <a:ea typeface="+mn-ea"/>
              <a:cs typeface="+mn-cs"/>
            </a:endParaRPr>
          </a:p>
          <a:p>
            <a:endParaRPr lang="en-US" dirty="0"/>
          </a:p>
          <a:p>
            <a:endParaRPr lang="en-US" sz="1200" kern="1200" dirty="0" smtClean="0">
              <a:solidFill>
                <a:srgbClr val="000000"/>
              </a:solidFill>
              <a:effectLst/>
              <a:latin typeface="Times New Roman" pitchFamily="16" charset="0"/>
              <a:ea typeface="+mn-ea"/>
              <a:cs typeface="+mn-cs"/>
            </a:endParaRPr>
          </a:p>
          <a:p>
            <a:endParaRPr lang="en-US" altLang="en-US" baseline="0" dirty="0" smtClean="0">
              <a:latin typeface="Times New Roman" panose="02020603050405020304" pitchFamily="18" charset="0"/>
            </a:endParaRPr>
          </a:p>
        </p:txBody>
      </p:sp>
    </p:spTree>
    <p:extLst>
      <p:ext uri="{BB962C8B-B14F-4D97-AF65-F5344CB8AC3E}">
        <p14:creationId xmlns:p14="http://schemas.microsoft.com/office/powerpoint/2010/main" val="6128223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8" name="Rectangle 7"/>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6AE1D4E9-F7B1-49E6-BBF5-B08B7AD82DBC}" type="slidenum">
              <a:rPr lang="en-US" altLang="en-US">
                <a:latin typeface="Calibri" panose="020F0502020204030204" pitchFamily="34" charset="0"/>
              </a:rPr>
              <a:pPr>
                <a:spcBef>
                  <a:spcPct val="0"/>
                </a:spcBef>
                <a:buClrTx/>
                <a:buFontTx/>
                <a:buNone/>
              </a:pPr>
              <a:t>24</a:t>
            </a:fld>
            <a:endParaRPr lang="en-US" altLang="en-US" dirty="0">
              <a:latin typeface="Calibri" panose="020F0502020204030204" pitchFamily="34" charset="0"/>
            </a:endParaRPr>
          </a:p>
        </p:txBody>
      </p:sp>
      <p:sp>
        <p:nvSpPr>
          <p:cNvPr id="75779" name="Rectangle 1"/>
          <p:cNvSpPr>
            <a:spLocks noGrp="1" noRot="1" noChangeAspect="1" noChangeArrowheads="1" noTextEdit="1"/>
          </p:cNvSpPr>
          <p:nvPr>
            <p:ph type="sldImg"/>
          </p:nvPr>
        </p:nvSpPr>
        <p:spPr>
          <a:xfrm>
            <a:off x="1106488" y="696913"/>
            <a:ext cx="4646612" cy="348615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5780" name="Rectangle 2"/>
          <p:cNvSpPr>
            <a:spLocks noGrp="1" noChangeArrowheads="1"/>
          </p:cNvSpPr>
          <p:nvPr>
            <p:ph type="body" idx="1"/>
          </p:nvPr>
        </p:nvSpPr>
        <p:spPr>
          <a:xfrm>
            <a:off x="686576" y="4417180"/>
            <a:ext cx="5486400" cy="418377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n-US" sz="1200" b="1" kern="1200" dirty="0" smtClean="0">
                <a:solidFill>
                  <a:srgbClr val="000000"/>
                </a:solidFill>
                <a:effectLst/>
                <a:latin typeface="Times New Roman" pitchFamily="16" charset="0"/>
                <a:ea typeface="+mn-ea"/>
                <a:cs typeface="+mn-cs"/>
              </a:rPr>
              <a:t>Slide 24</a:t>
            </a:r>
            <a:r>
              <a:rPr lang="en-US" sz="1200" kern="1200" dirty="0" smtClean="0">
                <a:solidFill>
                  <a:srgbClr val="000000"/>
                </a:solidFill>
                <a:effectLst/>
                <a:latin typeface="Times New Roman" pitchFamily="16" charset="0"/>
                <a:ea typeface="+mn-ea"/>
                <a:cs typeface="+mn-cs"/>
              </a:rPr>
              <a:t> - Survey the women using one of these methods:</a:t>
            </a:r>
          </a:p>
          <a:p>
            <a:pPr marL="171450" lvl="0" indent="-171450">
              <a:buFont typeface="Arial" panose="020B0604020202020204" pitchFamily="34" charset="0"/>
              <a:buChar char="•"/>
            </a:pPr>
            <a:r>
              <a:rPr lang="en-US" sz="1200" kern="1200" dirty="0" smtClean="0">
                <a:solidFill>
                  <a:srgbClr val="000000"/>
                </a:solidFill>
                <a:effectLst/>
                <a:latin typeface="Times New Roman" pitchFamily="16" charset="0"/>
                <a:ea typeface="+mn-ea"/>
                <a:cs typeface="+mn-cs"/>
              </a:rPr>
              <a:t>Distribute surveys at the worship service(s). </a:t>
            </a:r>
          </a:p>
          <a:p>
            <a:pPr marL="171450" lvl="0" indent="-171450">
              <a:buFont typeface="Arial" panose="020B0604020202020204" pitchFamily="34" charset="0"/>
              <a:buChar char="•"/>
            </a:pPr>
            <a:r>
              <a:rPr lang="en-US" sz="1200" kern="1200" dirty="0" smtClean="0">
                <a:solidFill>
                  <a:srgbClr val="000000"/>
                </a:solidFill>
                <a:effectLst/>
                <a:latin typeface="Times New Roman" pitchFamily="16" charset="0"/>
                <a:ea typeface="+mn-ea"/>
                <a:cs typeface="+mn-cs"/>
              </a:rPr>
              <a:t>Invite women to an activity where they complete the survey in a group setting.</a:t>
            </a:r>
          </a:p>
          <a:p>
            <a:pPr marL="171450" lvl="0" indent="-171450">
              <a:buFont typeface="Arial" panose="020B0604020202020204" pitchFamily="34" charset="0"/>
              <a:buChar char="•"/>
            </a:pPr>
            <a:r>
              <a:rPr lang="en-US" sz="1200" kern="1200" dirty="0" smtClean="0">
                <a:solidFill>
                  <a:srgbClr val="000000"/>
                </a:solidFill>
                <a:effectLst/>
                <a:latin typeface="Times New Roman" pitchFamily="16" charset="0"/>
                <a:ea typeface="+mn-ea"/>
                <a:cs typeface="+mn-cs"/>
              </a:rPr>
              <a:t>Use an online survey.</a:t>
            </a:r>
          </a:p>
          <a:p>
            <a:pPr marL="171450" lvl="0" indent="-171450">
              <a:buFont typeface="Arial" panose="020B0604020202020204" pitchFamily="34" charset="0"/>
              <a:buChar char="•"/>
            </a:pPr>
            <a:r>
              <a:rPr lang="en-US" sz="1200" kern="1200" dirty="0" smtClean="0">
                <a:solidFill>
                  <a:srgbClr val="000000"/>
                </a:solidFill>
                <a:effectLst/>
                <a:latin typeface="Times New Roman" pitchFamily="16" charset="0"/>
                <a:ea typeface="+mn-ea"/>
                <a:cs typeface="+mn-cs"/>
              </a:rPr>
              <a:t>Mail the survey.</a:t>
            </a:r>
          </a:p>
          <a:p>
            <a:r>
              <a:rPr lang="en-US" sz="1200" kern="1200" dirty="0" smtClean="0">
                <a:solidFill>
                  <a:srgbClr val="000000"/>
                </a:solidFill>
                <a:effectLst/>
                <a:latin typeface="Times New Roman" pitchFamily="16" charset="0"/>
                <a:ea typeface="+mn-ea"/>
                <a:cs typeface="+mn-cs"/>
              </a:rPr>
              <a:t> </a:t>
            </a:r>
          </a:p>
          <a:p>
            <a:r>
              <a:rPr lang="en-US" sz="1200" kern="1200" dirty="0" smtClean="0">
                <a:solidFill>
                  <a:srgbClr val="000000"/>
                </a:solidFill>
                <a:effectLst/>
                <a:latin typeface="Times New Roman" pitchFamily="16" charset="0"/>
                <a:ea typeface="+mn-ea"/>
                <a:cs typeface="+mn-cs"/>
              </a:rPr>
              <a:t>Before distributing the survey, make sure you receive permission from your pastor. </a:t>
            </a:r>
          </a:p>
          <a:p>
            <a:r>
              <a:rPr lang="en-US" sz="1200" kern="1200" dirty="0" smtClean="0">
                <a:solidFill>
                  <a:srgbClr val="000000"/>
                </a:solidFill>
                <a:effectLst/>
                <a:latin typeface="Times New Roman" pitchFamily="16" charset="0"/>
                <a:ea typeface="+mn-ea"/>
                <a:cs typeface="+mn-cs"/>
              </a:rPr>
              <a:t>If you use an online survey, you will need to have an option for people who do not have</a:t>
            </a:r>
          </a:p>
          <a:p>
            <a:r>
              <a:rPr lang="en-US" sz="1200" kern="1200" dirty="0" smtClean="0">
                <a:solidFill>
                  <a:srgbClr val="000000"/>
                </a:solidFill>
                <a:effectLst/>
                <a:latin typeface="Times New Roman" pitchFamily="16" charset="0"/>
                <a:ea typeface="+mn-ea"/>
                <a:cs typeface="+mn-cs"/>
              </a:rPr>
              <a:t>computer access. </a:t>
            </a:r>
          </a:p>
          <a:p>
            <a:endParaRPr lang="en-US" altLang="en-US" dirty="0"/>
          </a:p>
          <a:p>
            <a:endParaRPr lang="en-US" altLang="en-US" dirty="0" smtClean="0">
              <a:latin typeface="Times New Roman" panose="02020603050405020304" pitchFamily="18" charset="0"/>
            </a:endParaRPr>
          </a:p>
          <a:p>
            <a:endParaRPr lang="en-US" altLang="en-US" dirty="0">
              <a:latin typeface="Times New Roman" panose="02020603050405020304" pitchFamily="18" charset="0"/>
            </a:endParaRPr>
          </a:p>
          <a:p>
            <a:endParaRPr lang="en-US" altLang="en-US" dirty="0" smtClean="0">
              <a:latin typeface="Times New Roman" panose="02020603050405020304" pitchFamily="18" charset="0"/>
            </a:endParaRPr>
          </a:p>
          <a:p>
            <a:endParaRPr lang="en-US" altLang="en-US" dirty="0">
              <a:latin typeface="Times New Roman" panose="02020603050405020304" pitchFamily="18" charset="0"/>
            </a:endParaRPr>
          </a:p>
          <a:p>
            <a:endParaRPr lang="en-US" altLang="en-US" dirty="0" smtClean="0">
              <a:latin typeface="Times New Roman" panose="02020603050405020304" pitchFamily="18" charset="0"/>
            </a:endParaRPr>
          </a:p>
          <a:p>
            <a:endParaRPr lang="en-US" altLang="en-US" dirty="0">
              <a:latin typeface="Times New Roman" panose="02020603050405020304" pitchFamily="18" charset="0"/>
            </a:endParaRPr>
          </a:p>
          <a:p>
            <a:endParaRPr lang="en-US" altLang="en-US" dirty="0" smtClean="0">
              <a:latin typeface="Times New Roman" panose="02020603050405020304" pitchFamily="18" charset="0"/>
            </a:endParaRPr>
          </a:p>
          <a:p>
            <a:endParaRPr lang="en-US" altLang="en-US" dirty="0" smtClean="0">
              <a:latin typeface="Times New Roman" panose="02020603050405020304" pitchFamily="18" charset="0"/>
            </a:endParaRPr>
          </a:p>
        </p:txBody>
      </p:sp>
    </p:spTree>
    <p:extLst>
      <p:ext uri="{BB962C8B-B14F-4D97-AF65-F5344CB8AC3E}">
        <p14:creationId xmlns:p14="http://schemas.microsoft.com/office/powerpoint/2010/main" val="39514289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6802" name="Rectangle 7"/>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D8B18EBF-C376-4461-AD79-82AE365F097C}" type="slidenum">
              <a:rPr lang="en-US" altLang="en-US">
                <a:latin typeface="Calibri" panose="020F0502020204030204" pitchFamily="34" charset="0"/>
              </a:rPr>
              <a:pPr>
                <a:spcBef>
                  <a:spcPct val="0"/>
                </a:spcBef>
                <a:buClrTx/>
                <a:buFontTx/>
                <a:buNone/>
              </a:pPr>
              <a:t>25</a:t>
            </a:fld>
            <a:endParaRPr lang="en-US" altLang="en-US" dirty="0">
              <a:latin typeface="Calibri" panose="020F0502020204030204" pitchFamily="34" charset="0"/>
            </a:endParaRPr>
          </a:p>
        </p:txBody>
      </p:sp>
      <p:sp>
        <p:nvSpPr>
          <p:cNvPr id="76803" name="Rectangle 1"/>
          <p:cNvSpPr>
            <a:spLocks noGrp="1" noRot="1" noChangeAspect="1" noChangeArrowheads="1" noTextEdit="1"/>
          </p:cNvSpPr>
          <p:nvPr>
            <p:ph type="sldImg"/>
          </p:nvPr>
        </p:nvSpPr>
        <p:spPr>
          <a:xfrm>
            <a:off x="1106488" y="696913"/>
            <a:ext cx="4646612" cy="348615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 name="Notes Placeholder 4"/>
          <p:cNvSpPr>
            <a:spLocks noGrp="1"/>
          </p:cNvSpPr>
          <p:nvPr>
            <p:ph type="body" idx="1"/>
          </p:nvPr>
        </p:nvSpPr>
        <p:spPr>
          <a:xfrm>
            <a:off x="685800" y="4419600"/>
            <a:ext cx="5484847" cy="4182189"/>
          </a:xfrm>
        </p:spPr>
        <p:txBody>
          <a:bodyPr/>
          <a:lstStyle/>
          <a:p>
            <a:pPr marL="0" marR="0">
              <a:lnSpc>
                <a:spcPct val="115000"/>
              </a:lnSpc>
              <a:spcBef>
                <a:spcPts val="0"/>
              </a:spcBef>
              <a:spcAft>
                <a:spcPts val="0"/>
              </a:spcAft>
            </a:pPr>
            <a:r>
              <a:rPr lang="en-US" sz="1200" b="1" dirty="0" smtClean="0">
                <a:effectLst/>
                <a:latin typeface="Times New Roman"/>
                <a:ea typeface="Calibri"/>
                <a:cs typeface="Times New Roman"/>
              </a:rPr>
              <a:t>Slide 25</a:t>
            </a:r>
            <a:r>
              <a:rPr lang="en-US" sz="1200" dirty="0" smtClean="0">
                <a:effectLst/>
                <a:latin typeface="Times New Roman"/>
                <a:ea typeface="Calibri"/>
                <a:cs typeface="Times New Roman"/>
              </a:rPr>
              <a:t> - Include survey categories for:</a:t>
            </a:r>
            <a:endParaRPr lang="en-US" sz="1050" dirty="0" smtClean="0">
              <a:effectLst/>
              <a:latin typeface="Calibri"/>
              <a:ea typeface="Calibri"/>
              <a:cs typeface="Times New Roman"/>
            </a:endParaRPr>
          </a:p>
          <a:p>
            <a:pPr marL="342900" marR="0" lvl="0" indent="-342900">
              <a:spcBef>
                <a:spcPts val="0"/>
              </a:spcBef>
              <a:spcAft>
                <a:spcPts val="0"/>
              </a:spcAft>
              <a:buFont typeface="Symbol"/>
              <a:buChar char=""/>
            </a:pPr>
            <a:r>
              <a:rPr lang="en-US" sz="1200" dirty="0" smtClean="0">
                <a:effectLst/>
                <a:latin typeface="Times New Roman"/>
                <a:ea typeface="Calibri"/>
                <a:cs typeface="Times New Roman"/>
              </a:rPr>
              <a:t>Spirituality</a:t>
            </a:r>
            <a:endParaRPr lang="en-US" sz="1050" dirty="0" smtClean="0">
              <a:effectLst/>
              <a:latin typeface="Calibri"/>
              <a:ea typeface="Calibri"/>
              <a:cs typeface="Times New Roman"/>
            </a:endParaRPr>
          </a:p>
          <a:p>
            <a:pPr marL="342900" marR="0" lvl="0" indent="-342900">
              <a:spcBef>
                <a:spcPts val="0"/>
              </a:spcBef>
              <a:spcAft>
                <a:spcPts val="0"/>
              </a:spcAft>
              <a:buFont typeface="Symbol"/>
              <a:buChar char=""/>
            </a:pPr>
            <a:r>
              <a:rPr lang="en-US" sz="1200" dirty="0" smtClean="0">
                <a:effectLst/>
                <a:latin typeface="Times New Roman"/>
                <a:ea typeface="Calibri"/>
                <a:cs typeface="Times New Roman"/>
              </a:rPr>
              <a:t>Interests</a:t>
            </a:r>
            <a:endParaRPr lang="en-US" sz="1050" dirty="0" smtClean="0">
              <a:effectLst/>
              <a:latin typeface="Calibri"/>
              <a:ea typeface="Calibri"/>
              <a:cs typeface="Times New Roman"/>
            </a:endParaRPr>
          </a:p>
          <a:p>
            <a:pPr marL="342900" marR="0" lvl="0" indent="-342900">
              <a:spcBef>
                <a:spcPts val="0"/>
              </a:spcBef>
              <a:spcAft>
                <a:spcPts val="0"/>
              </a:spcAft>
              <a:buFont typeface="Symbol"/>
              <a:buChar char=""/>
            </a:pPr>
            <a:r>
              <a:rPr lang="en-US" sz="1200" dirty="0" smtClean="0">
                <a:effectLst/>
                <a:latin typeface="Times New Roman"/>
                <a:ea typeface="Calibri"/>
                <a:cs typeface="Times New Roman"/>
              </a:rPr>
              <a:t>Service</a:t>
            </a:r>
            <a:endParaRPr lang="en-US" sz="1050" dirty="0" smtClean="0">
              <a:effectLst/>
              <a:latin typeface="Calibri"/>
              <a:ea typeface="Calibri"/>
              <a:cs typeface="Times New Roman"/>
            </a:endParaRPr>
          </a:p>
          <a:p>
            <a:pPr marL="342900" marR="0" lvl="0" indent="-342900">
              <a:spcBef>
                <a:spcPts val="0"/>
              </a:spcBef>
              <a:spcAft>
                <a:spcPts val="0"/>
              </a:spcAft>
              <a:buFont typeface="Symbol"/>
              <a:buChar char=""/>
            </a:pPr>
            <a:r>
              <a:rPr lang="en-US" sz="1200" dirty="0" smtClean="0">
                <a:effectLst/>
                <a:latin typeface="Times New Roman"/>
                <a:ea typeface="Calibri"/>
                <a:cs typeface="Times New Roman"/>
              </a:rPr>
              <a:t>Time Availability</a:t>
            </a:r>
            <a:endParaRPr lang="en-US" sz="1050" dirty="0" smtClean="0">
              <a:effectLst/>
              <a:latin typeface="Calibri"/>
              <a:ea typeface="Calibri"/>
              <a:cs typeface="Times New Roman"/>
            </a:endParaRPr>
          </a:p>
          <a:p>
            <a:pPr marL="342900" marR="0" lvl="0" indent="-342900">
              <a:spcBef>
                <a:spcPts val="0"/>
              </a:spcBef>
              <a:spcAft>
                <a:spcPts val="0"/>
              </a:spcAft>
              <a:buFont typeface="Symbol"/>
              <a:buChar char=""/>
            </a:pPr>
            <a:r>
              <a:rPr lang="en-US" sz="1200" dirty="0" smtClean="0">
                <a:effectLst/>
                <a:latin typeface="Times New Roman"/>
                <a:ea typeface="Calibri"/>
                <a:cs typeface="Times New Roman"/>
              </a:rPr>
              <a:t>Growth</a:t>
            </a:r>
            <a:endParaRPr lang="en-US" sz="1050" dirty="0" smtClean="0">
              <a:effectLst/>
              <a:latin typeface="Calibri"/>
              <a:ea typeface="Calibri"/>
              <a:cs typeface="Times New Roman"/>
            </a:endParaRPr>
          </a:p>
          <a:p>
            <a:pPr marL="342900" marR="0" lvl="0" indent="-342900">
              <a:spcBef>
                <a:spcPts val="0"/>
              </a:spcBef>
              <a:spcAft>
                <a:spcPts val="0"/>
              </a:spcAft>
              <a:buFont typeface="Symbol"/>
              <a:buChar char=""/>
            </a:pPr>
            <a:r>
              <a:rPr lang="en-US" sz="1200" dirty="0" smtClean="0">
                <a:effectLst/>
                <a:latin typeface="Times New Roman"/>
                <a:ea typeface="Calibri"/>
                <a:cs typeface="Times New Roman"/>
              </a:rPr>
              <a:t>Assessment</a:t>
            </a:r>
            <a:endParaRPr lang="en-US" sz="1050" dirty="0" smtClean="0">
              <a:effectLst/>
              <a:latin typeface="Calibri"/>
              <a:ea typeface="Calibri"/>
              <a:cs typeface="Times New Roman"/>
            </a:endParaRPr>
          </a:p>
          <a:p>
            <a:pPr marL="342900" marR="0" lvl="0" indent="-342900">
              <a:spcBef>
                <a:spcPts val="0"/>
              </a:spcBef>
              <a:spcAft>
                <a:spcPts val="0"/>
              </a:spcAft>
              <a:buFont typeface="Symbol"/>
              <a:buChar char=""/>
            </a:pPr>
            <a:r>
              <a:rPr lang="en-US" sz="1200" dirty="0" smtClean="0">
                <a:effectLst/>
                <a:latin typeface="Times New Roman"/>
                <a:ea typeface="Calibri"/>
                <a:cs typeface="Times New Roman"/>
              </a:rPr>
              <a:t>Demographics</a:t>
            </a:r>
            <a:endParaRPr lang="en-US" sz="1050" dirty="0" smtClean="0">
              <a:effectLst/>
              <a:latin typeface="Calibri"/>
              <a:ea typeface="Calibri"/>
              <a:cs typeface="Times New Roman"/>
            </a:endParaRPr>
          </a:p>
          <a:p>
            <a:pPr marL="457200" marR="0">
              <a:spcBef>
                <a:spcPts val="0"/>
              </a:spcBef>
              <a:spcAft>
                <a:spcPts val="0"/>
              </a:spcAft>
            </a:pPr>
            <a:r>
              <a:rPr lang="en-US" sz="1200" dirty="0" smtClean="0">
                <a:effectLst/>
                <a:latin typeface="Times New Roman"/>
                <a:ea typeface="Calibri"/>
                <a:cs typeface="Times New Roman"/>
              </a:rPr>
              <a:t> </a:t>
            </a:r>
            <a:endParaRPr lang="en-US" sz="1050" dirty="0" smtClean="0">
              <a:effectLst/>
              <a:latin typeface="Calibri"/>
              <a:ea typeface="Calibri"/>
              <a:cs typeface="Times New Roman"/>
            </a:endParaRPr>
          </a:p>
          <a:p>
            <a:pPr marL="0" marR="0">
              <a:spcBef>
                <a:spcPts val="0"/>
              </a:spcBef>
              <a:spcAft>
                <a:spcPts val="0"/>
              </a:spcAft>
            </a:pPr>
            <a:r>
              <a:rPr lang="en-US" sz="1200" dirty="0" smtClean="0">
                <a:effectLst/>
                <a:latin typeface="Times New Roman"/>
                <a:ea typeface="Calibri"/>
                <a:cs typeface="Times New Roman"/>
              </a:rPr>
              <a:t>Sample surveys are included on the </a:t>
            </a:r>
            <a:r>
              <a:rPr lang="en-US" sz="1200" i="1" dirty="0" smtClean="0">
                <a:effectLst/>
                <a:latin typeface="Times New Roman"/>
                <a:ea typeface="Calibri"/>
                <a:cs typeface="Times New Roman"/>
              </a:rPr>
              <a:t>LWML 104 </a:t>
            </a:r>
            <a:r>
              <a:rPr lang="en-US" sz="1200" dirty="0" smtClean="0">
                <a:effectLst/>
                <a:latin typeface="Times New Roman"/>
                <a:ea typeface="Calibri"/>
                <a:cs typeface="Times New Roman"/>
              </a:rPr>
              <a:t>Web page. Feel free to pick and choose questions from each sample, or design your own survey. </a:t>
            </a:r>
            <a:endParaRPr lang="en-US" sz="1050" dirty="0" smtClean="0">
              <a:effectLst/>
              <a:latin typeface="Calibri"/>
              <a:ea typeface="Calibri"/>
              <a:cs typeface="Times New Roman"/>
            </a:endParaRPr>
          </a:p>
          <a:p>
            <a:pPr marL="0" marR="0">
              <a:lnSpc>
                <a:spcPct val="115000"/>
              </a:lnSpc>
              <a:spcBef>
                <a:spcPts val="0"/>
              </a:spcBef>
              <a:spcAft>
                <a:spcPts val="0"/>
              </a:spcAft>
            </a:pPr>
            <a:r>
              <a:rPr lang="en-US" sz="1200" dirty="0" smtClean="0">
                <a:effectLst/>
                <a:latin typeface="Times New Roman"/>
                <a:ea typeface="Calibri"/>
                <a:cs typeface="Times New Roman"/>
              </a:rPr>
              <a:t> </a:t>
            </a:r>
            <a:endParaRPr lang="en-US" sz="1050" dirty="0" smtClean="0">
              <a:effectLst/>
              <a:latin typeface="Calibri"/>
              <a:ea typeface="Calibri"/>
              <a:cs typeface="Times New Roman"/>
            </a:endParaRPr>
          </a:p>
          <a:p>
            <a:endParaRPr lang="en-US" dirty="0"/>
          </a:p>
        </p:txBody>
      </p:sp>
    </p:spTree>
    <p:extLst>
      <p:ext uri="{BB962C8B-B14F-4D97-AF65-F5344CB8AC3E}">
        <p14:creationId xmlns:p14="http://schemas.microsoft.com/office/powerpoint/2010/main" val="30241998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7826" name="Rectangle 7"/>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18268A81-0980-4C44-8ABB-051657F7D582}" type="slidenum">
              <a:rPr lang="en-US" altLang="en-US">
                <a:latin typeface="Calibri" panose="020F0502020204030204" pitchFamily="34" charset="0"/>
              </a:rPr>
              <a:pPr>
                <a:spcBef>
                  <a:spcPct val="0"/>
                </a:spcBef>
                <a:buClrTx/>
                <a:buFontTx/>
                <a:buNone/>
              </a:pPr>
              <a:t>26</a:t>
            </a:fld>
            <a:endParaRPr lang="en-US" altLang="en-US" dirty="0">
              <a:latin typeface="Calibri" panose="020F0502020204030204" pitchFamily="34" charset="0"/>
            </a:endParaRPr>
          </a:p>
        </p:txBody>
      </p:sp>
      <p:sp>
        <p:nvSpPr>
          <p:cNvPr id="77827" name="Rectangle 1"/>
          <p:cNvSpPr>
            <a:spLocks noGrp="1" noRot="1" noChangeAspect="1" noChangeArrowheads="1" noTextEdit="1"/>
          </p:cNvSpPr>
          <p:nvPr>
            <p:ph type="sldImg"/>
          </p:nvPr>
        </p:nvSpPr>
        <p:spPr>
          <a:xfrm>
            <a:off x="1106488" y="696913"/>
            <a:ext cx="4646612" cy="348615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 name="Notes Placeholder 5"/>
          <p:cNvSpPr>
            <a:spLocks noGrp="1"/>
          </p:cNvSpPr>
          <p:nvPr>
            <p:ph type="body" idx="1"/>
          </p:nvPr>
        </p:nvSpPr>
        <p:spPr/>
        <p:txBody>
          <a:bodyPr/>
          <a:lstStyle/>
          <a:p>
            <a:pPr marL="0" marR="0">
              <a:lnSpc>
                <a:spcPct val="115000"/>
              </a:lnSpc>
              <a:spcBef>
                <a:spcPts val="0"/>
              </a:spcBef>
              <a:spcAft>
                <a:spcPts val="0"/>
              </a:spcAft>
            </a:pPr>
            <a:r>
              <a:rPr lang="en-US" sz="1200" b="1" dirty="0" smtClean="0">
                <a:effectLst/>
                <a:latin typeface="Times New Roman"/>
                <a:ea typeface="Calibri"/>
                <a:cs typeface="Times New Roman"/>
              </a:rPr>
              <a:t>Slide 26</a:t>
            </a:r>
            <a:r>
              <a:rPr lang="en-US" sz="1200" dirty="0" smtClean="0">
                <a:effectLst/>
                <a:latin typeface="Times New Roman"/>
                <a:ea typeface="Calibri"/>
                <a:cs typeface="Times New Roman"/>
              </a:rPr>
              <a:t> - Ask for information that will be effective in designing women's groups that are:</a:t>
            </a:r>
            <a:endParaRPr lang="en-US" sz="1050" dirty="0" smtClean="0">
              <a:effectLst/>
              <a:latin typeface="Calibri"/>
              <a:ea typeface="Calibri"/>
              <a:cs typeface="Times New Roman"/>
            </a:endParaRPr>
          </a:p>
          <a:p>
            <a:pPr marL="342900" marR="0" lvl="0" indent="-342900">
              <a:spcBef>
                <a:spcPts val="0"/>
              </a:spcBef>
              <a:spcAft>
                <a:spcPts val="0"/>
              </a:spcAft>
              <a:buFont typeface="Symbol"/>
              <a:buChar char=""/>
            </a:pPr>
            <a:r>
              <a:rPr lang="en-US" sz="1200" dirty="0" smtClean="0">
                <a:effectLst/>
                <a:latin typeface="Times New Roman"/>
                <a:ea typeface="Calibri"/>
                <a:cs typeface="Times New Roman"/>
              </a:rPr>
              <a:t>Sensitive</a:t>
            </a:r>
            <a:endParaRPr lang="en-US" sz="1050" dirty="0" smtClean="0">
              <a:effectLst/>
              <a:latin typeface="Calibri"/>
              <a:ea typeface="Calibri"/>
              <a:cs typeface="Times New Roman"/>
            </a:endParaRPr>
          </a:p>
          <a:p>
            <a:pPr marL="342900" marR="0" lvl="0" indent="-342900">
              <a:spcBef>
                <a:spcPts val="0"/>
              </a:spcBef>
              <a:spcAft>
                <a:spcPts val="0"/>
              </a:spcAft>
              <a:buFont typeface="Symbol"/>
              <a:buChar char=""/>
            </a:pPr>
            <a:r>
              <a:rPr lang="en-US" sz="1200" dirty="0" smtClean="0">
                <a:effectLst/>
                <a:latin typeface="Times New Roman"/>
                <a:ea typeface="Calibri"/>
                <a:cs typeface="Times New Roman"/>
              </a:rPr>
              <a:t>Inclusive </a:t>
            </a:r>
            <a:endParaRPr lang="en-US" sz="1050" dirty="0" smtClean="0">
              <a:effectLst/>
              <a:latin typeface="Calibri"/>
              <a:ea typeface="Calibri"/>
              <a:cs typeface="Times New Roman"/>
            </a:endParaRPr>
          </a:p>
          <a:p>
            <a:pPr marL="342900" marR="0" lvl="0" indent="-342900">
              <a:spcBef>
                <a:spcPts val="0"/>
              </a:spcBef>
              <a:spcAft>
                <a:spcPts val="0"/>
              </a:spcAft>
              <a:buFont typeface="Symbol"/>
              <a:buChar char=""/>
            </a:pPr>
            <a:r>
              <a:rPr lang="en-US" sz="1200" dirty="0" smtClean="0">
                <a:effectLst/>
                <a:latin typeface="Times New Roman"/>
                <a:ea typeface="Calibri"/>
                <a:cs typeface="Times New Roman"/>
              </a:rPr>
              <a:t>Relevant </a:t>
            </a:r>
            <a:endParaRPr lang="en-US" sz="1050" dirty="0" smtClean="0">
              <a:effectLst/>
              <a:latin typeface="Calibri"/>
              <a:ea typeface="Calibri"/>
              <a:cs typeface="Times New Roman"/>
            </a:endParaRPr>
          </a:p>
          <a:p>
            <a:pPr marL="342900" marR="0" lvl="0" indent="-342900">
              <a:spcBef>
                <a:spcPts val="0"/>
              </a:spcBef>
              <a:spcAft>
                <a:spcPts val="0"/>
              </a:spcAft>
              <a:buFont typeface="Symbol"/>
              <a:buChar char=""/>
            </a:pPr>
            <a:r>
              <a:rPr lang="en-US" sz="1200" dirty="0" smtClean="0">
                <a:effectLst/>
                <a:latin typeface="Times New Roman"/>
                <a:ea typeface="Calibri"/>
                <a:cs typeface="Times New Roman"/>
              </a:rPr>
              <a:t>Attuned </a:t>
            </a:r>
            <a:endParaRPr lang="en-US" sz="1050" dirty="0" smtClean="0">
              <a:effectLst/>
              <a:latin typeface="Calibri"/>
              <a:ea typeface="Calibri"/>
              <a:cs typeface="Times New Roman"/>
            </a:endParaRPr>
          </a:p>
          <a:p>
            <a:pPr marL="342900" marR="0" lvl="0" indent="-342900">
              <a:spcBef>
                <a:spcPts val="0"/>
              </a:spcBef>
              <a:spcAft>
                <a:spcPts val="0"/>
              </a:spcAft>
              <a:buFont typeface="Symbol"/>
              <a:buChar char=""/>
            </a:pPr>
            <a:r>
              <a:rPr lang="en-US" sz="1200" dirty="0" smtClean="0">
                <a:effectLst/>
                <a:latin typeface="Times New Roman"/>
                <a:ea typeface="Calibri"/>
                <a:cs typeface="Times New Roman"/>
              </a:rPr>
              <a:t>Appealing</a:t>
            </a:r>
            <a:endParaRPr lang="en-US" sz="1050" dirty="0" smtClean="0">
              <a:effectLst/>
              <a:latin typeface="Calibri"/>
              <a:ea typeface="Calibri"/>
              <a:cs typeface="Times New Roman"/>
            </a:endParaRPr>
          </a:p>
          <a:p>
            <a:pPr marL="457200" marR="0">
              <a:spcBef>
                <a:spcPts val="0"/>
              </a:spcBef>
              <a:spcAft>
                <a:spcPts val="0"/>
              </a:spcAft>
            </a:pPr>
            <a:r>
              <a:rPr lang="en-US" sz="1200" dirty="0" smtClean="0">
                <a:effectLst/>
                <a:latin typeface="Times New Roman"/>
                <a:ea typeface="Calibri"/>
                <a:cs typeface="Times New Roman"/>
              </a:rPr>
              <a:t> </a:t>
            </a:r>
            <a:endParaRPr lang="en-US" sz="1050" dirty="0" smtClean="0">
              <a:effectLst/>
              <a:latin typeface="Calibri"/>
              <a:ea typeface="Calibri"/>
              <a:cs typeface="Times New Roman"/>
            </a:endParaRPr>
          </a:p>
          <a:p>
            <a:pPr marL="0" marR="0">
              <a:spcBef>
                <a:spcPts val="0"/>
              </a:spcBef>
              <a:spcAft>
                <a:spcPts val="0"/>
              </a:spcAft>
            </a:pPr>
            <a:r>
              <a:rPr lang="en-US" sz="1200" dirty="0" smtClean="0">
                <a:effectLst/>
                <a:latin typeface="Times New Roman"/>
                <a:ea typeface="Calibri"/>
                <a:cs typeface="Times New Roman"/>
              </a:rPr>
              <a:t>Keep in mind that you may need to establish multiple LWML groups to accommodate different meeting preferences and styles.</a:t>
            </a:r>
            <a:endParaRPr lang="en-US" sz="1050" dirty="0" smtClean="0">
              <a:effectLst/>
              <a:latin typeface="Calibri"/>
              <a:ea typeface="Calibri"/>
              <a:cs typeface="Times New Roman"/>
            </a:endParaRPr>
          </a:p>
          <a:p>
            <a:endParaRPr lang="en-US" dirty="0"/>
          </a:p>
        </p:txBody>
      </p:sp>
    </p:spTree>
    <p:extLst>
      <p:ext uri="{BB962C8B-B14F-4D97-AF65-F5344CB8AC3E}">
        <p14:creationId xmlns:p14="http://schemas.microsoft.com/office/powerpoint/2010/main" val="29187134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8850" name="Rectangle 7"/>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C9A942B2-31E1-4513-99F0-2AAB16AFDC18}" type="slidenum">
              <a:rPr lang="en-US" altLang="en-US">
                <a:latin typeface="Calibri" panose="020F0502020204030204" pitchFamily="34" charset="0"/>
              </a:rPr>
              <a:pPr>
                <a:spcBef>
                  <a:spcPct val="0"/>
                </a:spcBef>
                <a:buClrTx/>
                <a:buFontTx/>
                <a:buNone/>
              </a:pPr>
              <a:t>27</a:t>
            </a:fld>
            <a:endParaRPr lang="en-US" altLang="en-US" dirty="0">
              <a:latin typeface="Calibri" panose="020F0502020204030204" pitchFamily="34" charset="0"/>
            </a:endParaRPr>
          </a:p>
        </p:txBody>
      </p:sp>
      <p:sp>
        <p:nvSpPr>
          <p:cNvPr id="78851" name="Rectangle 1"/>
          <p:cNvSpPr>
            <a:spLocks noGrp="1" noRot="1" noChangeAspect="1" noChangeArrowheads="1" noTextEdit="1"/>
          </p:cNvSpPr>
          <p:nvPr>
            <p:ph type="sldImg"/>
          </p:nvPr>
        </p:nvSpPr>
        <p:spPr>
          <a:xfrm>
            <a:off x="1106488" y="696913"/>
            <a:ext cx="4646612" cy="348615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 name="Notes Placeholder 5"/>
          <p:cNvSpPr>
            <a:spLocks noGrp="1"/>
          </p:cNvSpPr>
          <p:nvPr>
            <p:ph type="body" idx="1"/>
          </p:nvPr>
        </p:nvSpPr>
        <p:spPr/>
        <p:txBody>
          <a:bodyPr/>
          <a:lstStyle/>
          <a:p>
            <a:pPr marL="0" marR="0">
              <a:lnSpc>
                <a:spcPct val="115000"/>
              </a:lnSpc>
              <a:spcBef>
                <a:spcPts val="0"/>
              </a:spcBef>
              <a:spcAft>
                <a:spcPts val="0"/>
              </a:spcAft>
            </a:pPr>
            <a:r>
              <a:rPr lang="en-US" sz="1200" b="1" dirty="0" smtClean="0">
                <a:effectLst/>
                <a:latin typeface="Times New Roman"/>
                <a:ea typeface="Calibri"/>
                <a:cs typeface="Times New Roman"/>
              </a:rPr>
              <a:t>Slide 27</a:t>
            </a:r>
            <a:r>
              <a:rPr lang="en-US" sz="1200" dirty="0" smtClean="0">
                <a:effectLst/>
                <a:latin typeface="Times New Roman"/>
                <a:ea typeface="Calibri"/>
                <a:cs typeface="Times New Roman"/>
              </a:rPr>
              <a:t> - Don't forget to wrap this entire project in prayer. </a:t>
            </a:r>
            <a:endParaRPr lang="en-US" sz="1050" dirty="0" smtClean="0">
              <a:effectLst/>
              <a:latin typeface="Calibri"/>
              <a:ea typeface="Calibri"/>
              <a:cs typeface="Times New Roman"/>
            </a:endParaRPr>
          </a:p>
          <a:p>
            <a:pPr marL="342900" marR="0" lvl="0" indent="-342900">
              <a:spcBef>
                <a:spcPts val="0"/>
              </a:spcBef>
              <a:spcAft>
                <a:spcPts val="0"/>
              </a:spcAft>
              <a:buFont typeface="Symbol"/>
              <a:buChar char=""/>
            </a:pPr>
            <a:r>
              <a:rPr lang="en-US" sz="1200" dirty="0" smtClean="0">
                <a:effectLst/>
                <a:latin typeface="Times New Roman"/>
                <a:ea typeface="Calibri"/>
                <a:cs typeface="Times New Roman"/>
              </a:rPr>
              <a:t>PRAY before you begin designing the survey.</a:t>
            </a:r>
            <a:endParaRPr lang="en-US" sz="1050" dirty="0" smtClean="0">
              <a:effectLst/>
              <a:latin typeface="Calibri"/>
              <a:ea typeface="Calibri"/>
              <a:cs typeface="Times New Roman"/>
            </a:endParaRPr>
          </a:p>
          <a:p>
            <a:pPr marL="342900" marR="0" lvl="0" indent="-342900">
              <a:spcBef>
                <a:spcPts val="0"/>
              </a:spcBef>
              <a:spcAft>
                <a:spcPts val="0"/>
              </a:spcAft>
              <a:buFont typeface="Symbol"/>
              <a:buChar char=""/>
            </a:pPr>
            <a:r>
              <a:rPr lang="en-US" sz="1200" dirty="0" smtClean="0">
                <a:effectLst/>
                <a:latin typeface="Times New Roman"/>
                <a:ea typeface="Calibri"/>
                <a:cs typeface="Times New Roman"/>
              </a:rPr>
              <a:t>PRAY when you give out the survey.</a:t>
            </a:r>
            <a:endParaRPr lang="en-US" sz="1050" dirty="0" smtClean="0">
              <a:effectLst/>
              <a:latin typeface="Calibri"/>
              <a:ea typeface="Calibri"/>
              <a:cs typeface="Times New Roman"/>
            </a:endParaRPr>
          </a:p>
          <a:p>
            <a:pPr marL="342900" marR="0" lvl="0" indent="-342900">
              <a:spcBef>
                <a:spcPts val="0"/>
              </a:spcBef>
              <a:spcAft>
                <a:spcPts val="0"/>
              </a:spcAft>
              <a:buFont typeface="Symbol"/>
              <a:buChar char=""/>
            </a:pPr>
            <a:r>
              <a:rPr lang="en-US" sz="1200" dirty="0" smtClean="0">
                <a:effectLst/>
                <a:latin typeface="Times New Roman"/>
                <a:ea typeface="Calibri"/>
                <a:cs typeface="Times New Roman"/>
              </a:rPr>
              <a:t>Ask the women to PRAY before they complete the survey.</a:t>
            </a:r>
            <a:endParaRPr lang="en-US" sz="1050" dirty="0" smtClean="0">
              <a:effectLst/>
              <a:latin typeface="Calibri"/>
              <a:ea typeface="Calibri"/>
              <a:cs typeface="Times New Roman"/>
            </a:endParaRPr>
          </a:p>
          <a:p>
            <a:pPr marL="342900" marR="0" lvl="0" indent="-342900">
              <a:spcBef>
                <a:spcPts val="0"/>
              </a:spcBef>
              <a:spcAft>
                <a:spcPts val="0"/>
              </a:spcAft>
              <a:buFont typeface="Symbol"/>
              <a:buChar char=""/>
            </a:pPr>
            <a:r>
              <a:rPr lang="en-US" sz="1200" dirty="0" smtClean="0">
                <a:effectLst/>
                <a:latin typeface="Times New Roman"/>
                <a:ea typeface="Calibri"/>
                <a:cs typeface="Times New Roman"/>
              </a:rPr>
              <a:t>PRAY when you compile the information from the survey.</a:t>
            </a:r>
            <a:endParaRPr lang="en-US" sz="1050" dirty="0">
              <a:effectLst/>
              <a:latin typeface="Calibri"/>
              <a:ea typeface="Calibri"/>
              <a:cs typeface="Times New Roman"/>
            </a:endParaRPr>
          </a:p>
        </p:txBody>
      </p:sp>
    </p:spTree>
    <p:extLst>
      <p:ext uri="{BB962C8B-B14F-4D97-AF65-F5344CB8AC3E}">
        <p14:creationId xmlns:p14="http://schemas.microsoft.com/office/powerpoint/2010/main" val="1554385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9874" name="Rectangle 7"/>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44E6BEB7-1E8B-4F07-9836-56891CE99D79}" type="slidenum">
              <a:rPr lang="en-US" altLang="en-US">
                <a:latin typeface="Calibri" panose="020F0502020204030204" pitchFamily="34" charset="0"/>
              </a:rPr>
              <a:pPr>
                <a:spcBef>
                  <a:spcPct val="0"/>
                </a:spcBef>
                <a:buClrTx/>
                <a:buFontTx/>
                <a:buNone/>
              </a:pPr>
              <a:t>28</a:t>
            </a:fld>
            <a:endParaRPr lang="en-US" altLang="en-US" dirty="0">
              <a:latin typeface="Calibri" panose="020F0502020204030204" pitchFamily="34" charset="0"/>
            </a:endParaRPr>
          </a:p>
        </p:txBody>
      </p:sp>
      <p:sp>
        <p:nvSpPr>
          <p:cNvPr id="79875" name="Rectangle 1"/>
          <p:cNvSpPr>
            <a:spLocks noGrp="1" noRot="1" noChangeAspect="1" noChangeArrowheads="1" noTextEdit="1"/>
          </p:cNvSpPr>
          <p:nvPr>
            <p:ph type="sldImg"/>
          </p:nvPr>
        </p:nvSpPr>
        <p:spPr>
          <a:xfrm>
            <a:off x="1106488" y="696913"/>
            <a:ext cx="4646612" cy="348615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 name="Notes Placeholder 1"/>
          <p:cNvSpPr>
            <a:spLocks noGrp="1"/>
          </p:cNvSpPr>
          <p:nvPr>
            <p:ph type="body" idx="10"/>
          </p:nvPr>
        </p:nvSpPr>
        <p:spPr/>
        <p:txBody>
          <a:bodyPr/>
          <a:lstStyle/>
          <a:p>
            <a:r>
              <a:rPr lang="en-US" b="1" dirty="0"/>
              <a:t>Slide 28</a:t>
            </a:r>
            <a:r>
              <a:rPr lang="en-US" dirty="0"/>
              <a:t> - Assessment of the survey responses will help you understand the participants’ needs and scheduling preferences. Listen to what the responses are, try to understand where they are coming from, and what they are telling you about their desires. </a:t>
            </a:r>
          </a:p>
          <a:p>
            <a:endParaRPr lang="en-US" dirty="0"/>
          </a:p>
        </p:txBody>
      </p:sp>
      <p:sp>
        <p:nvSpPr>
          <p:cNvPr id="3" name="Notes Placeholder 2"/>
          <p:cNvSpPr>
            <a:spLocks noGrp="1"/>
          </p:cNvSpPr>
          <p:nvPr>
            <p:ph type="body" idx="1"/>
          </p:nvPr>
        </p:nvSpPr>
        <p:spPr/>
        <p:txBody>
          <a:bodyPr/>
          <a:lstStyle/>
          <a:p>
            <a:pPr marL="0" marR="0">
              <a:spcBef>
                <a:spcPts val="0"/>
              </a:spcBef>
              <a:spcAft>
                <a:spcPts val="0"/>
              </a:spcAft>
            </a:pPr>
            <a:r>
              <a:rPr lang="en-US" sz="1200" b="1" dirty="0" smtClean="0">
                <a:effectLst/>
                <a:latin typeface="Times New Roman"/>
                <a:ea typeface="Calibri"/>
                <a:cs typeface="Times New Roman"/>
              </a:rPr>
              <a:t>Slide 28</a:t>
            </a:r>
            <a:r>
              <a:rPr lang="en-US" sz="1200" dirty="0" smtClean="0">
                <a:effectLst/>
                <a:latin typeface="Times New Roman"/>
                <a:ea typeface="Calibri"/>
                <a:cs typeface="Times New Roman"/>
              </a:rPr>
              <a:t> - Assessment of the survey responses will help you understand the participants’ needs and scheduling preferences. Listen to what the responses are, try to understand where they are coming from, and what they are telling you about their desires. </a:t>
            </a:r>
            <a:endParaRPr lang="en-US" sz="1050" dirty="0">
              <a:effectLst/>
              <a:latin typeface="Calibri"/>
              <a:ea typeface="Calibri"/>
              <a:cs typeface="Times New Roman"/>
            </a:endParaRPr>
          </a:p>
        </p:txBody>
      </p:sp>
    </p:spTree>
    <p:extLst>
      <p:ext uri="{BB962C8B-B14F-4D97-AF65-F5344CB8AC3E}">
        <p14:creationId xmlns:p14="http://schemas.microsoft.com/office/powerpoint/2010/main" val="28402863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457200" rtl="0" eaLnBrk="0" fontAlgn="base" latinLnBrk="0" hangingPunct="0">
              <a:lnSpc>
                <a:spcPct val="100000"/>
              </a:lnSpc>
              <a:spcBef>
                <a:spcPct val="30000"/>
              </a:spcBef>
              <a:spcAft>
                <a:spcPct val="0"/>
              </a:spcAft>
              <a:buClr>
                <a:srgbClr val="000000"/>
              </a:buClr>
              <a:buSzPct val="100000"/>
              <a:buFont typeface="Times New Roman" panose="02020603050405020304" pitchFamily="18" charset="0"/>
              <a:buNone/>
              <a:tabLst/>
              <a:defRPr/>
            </a:pPr>
            <a:r>
              <a:rPr lang="en-US" sz="1200" b="1" kern="1200" dirty="0" smtClean="0">
                <a:solidFill>
                  <a:srgbClr val="000000"/>
                </a:solidFill>
                <a:effectLst/>
                <a:latin typeface="Times New Roman" pitchFamily="16" charset="0"/>
                <a:ea typeface="+mn-ea"/>
                <a:cs typeface="+mn-cs"/>
              </a:rPr>
              <a:t>Slide 29</a:t>
            </a:r>
            <a:r>
              <a:rPr lang="en-US" sz="1200" kern="1200" dirty="0" smtClean="0">
                <a:solidFill>
                  <a:srgbClr val="000000"/>
                </a:solidFill>
                <a:effectLst/>
                <a:latin typeface="Times New Roman" pitchFamily="16" charset="0"/>
                <a:ea typeface="+mn-ea"/>
                <a:cs typeface="+mn-cs"/>
              </a:rPr>
              <a:t> - Look for recurring thoughts, words, and themes in the summary sheets of the surveys. These words give direction in writing your purpose statement for the group.</a:t>
            </a:r>
          </a:p>
          <a:p>
            <a:endParaRPr lang="en-US" dirty="0"/>
          </a:p>
        </p:txBody>
      </p:sp>
      <p:sp>
        <p:nvSpPr>
          <p:cNvPr id="80900" name="Slide Number Placeholder 3"/>
          <p:cNvSpPr>
            <a:spLocks noGrp="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DB906B54-7B0B-4A05-9CAB-7B4681D3B32D}" type="slidenum">
              <a:rPr lang="en-US" altLang="en-US">
                <a:latin typeface="Calibri" panose="020F0502020204030204" pitchFamily="34" charset="0"/>
              </a:rPr>
              <a:pPr>
                <a:spcBef>
                  <a:spcPct val="0"/>
                </a:spcBef>
                <a:buClrTx/>
                <a:buFontTx/>
                <a:buNone/>
              </a:pPr>
              <a:t>29</a:t>
            </a:fld>
            <a:endParaRPr lang="en-US" altLang="en-US" dirty="0">
              <a:latin typeface="Calibri" panose="020F0502020204030204" pitchFamily="34" charset="0"/>
            </a:endParaRPr>
          </a:p>
        </p:txBody>
      </p:sp>
    </p:spTree>
    <p:extLst>
      <p:ext uri="{BB962C8B-B14F-4D97-AF65-F5344CB8AC3E}">
        <p14:creationId xmlns:p14="http://schemas.microsoft.com/office/powerpoint/2010/main" val="11962824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9394" name="Rectangle 7"/>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7965FEA8-F198-47B6-95A1-0B5350F49778}" type="slidenum">
              <a:rPr lang="en-US" altLang="en-US">
                <a:latin typeface="Calibri" panose="020F0502020204030204" pitchFamily="34" charset="0"/>
              </a:rPr>
              <a:pPr>
                <a:spcBef>
                  <a:spcPct val="0"/>
                </a:spcBef>
                <a:buClrTx/>
                <a:buFontTx/>
                <a:buNone/>
              </a:pPr>
              <a:t>3</a:t>
            </a:fld>
            <a:endParaRPr lang="en-US" altLang="en-US" dirty="0">
              <a:latin typeface="Calibri" panose="020F0502020204030204" pitchFamily="34" charset="0"/>
            </a:endParaRPr>
          </a:p>
        </p:txBody>
      </p:sp>
      <p:sp>
        <p:nvSpPr>
          <p:cNvPr id="59395" name="Rectangle 1"/>
          <p:cNvSpPr>
            <a:spLocks noGrp="1" noRot="1" noChangeAspect="1" noChangeArrowheads="1" noTextEdit="1"/>
          </p:cNvSpPr>
          <p:nvPr>
            <p:ph type="sldImg"/>
          </p:nvPr>
        </p:nvSpPr>
        <p:spPr>
          <a:xfrm>
            <a:off x="1106488" y="696913"/>
            <a:ext cx="4646612" cy="348615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9396" name="Rectangle 2"/>
          <p:cNvSpPr>
            <a:spLocks noGrp="1" noChangeArrowheads="1"/>
          </p:cNvSpPr>
          <p:nvPr>
            <p:ph type="body" idx="1"/>
          </p:nvPr>
        </p:nvSpPr>
        <p:spPr>
          <a:xfrm>
            <a:off x="686576" y="4417180"/>
            <a:ext cx="5486400" cy="418377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indent="0" algn="l" defTabSz="457200" rtl="0" eaLnBrk="0" fontAlgn="base" latinLnBrk="0" hangingPunct="0">
              <a:lnSpc>
                <a:spcPct val="100000"/>
              </a:lnSpc>
              <a:spcBef>
                <a:spcPct val="30000"/>
              </a:spcBef>
              <a:spcAft>
                <a:spcPct val="0"/>
              </a:spcAft>
              <a:buClr>
                <a:srgbClr val="000000"/>
              </a:buClr>
              <a:buSzPct val="100000"/>
              <a:buFont typeface="Times New Roman" panose="02020603050405020304" pitchFamily="18" charset="0"/>
              <a:buNone/>
              <a:tabLst/>
              <a:defRPr/>
            </a:pPr>
            <a:r>
              <a:rPr lang="en-US" sz="1200" b="1" kern="1200" dirty="0" smtClean="0">
                <a:solidFill>
                  <a:srgbClr val="000000"/>
                </a:solidFill>
                <a:effectLst/>
                <a:latin typeface="Times New Roman" pitchFamily="16" charset="0"/>
                <a:ea typeface="+mn-ea"/>
                <a:cs typeface="+mn-cs"/>
              </a:rPr>
              <a:t>Slide 3</a:t>
            </a:r>
            <a:r>
              <a:rPr lang="en-US" sz="1200" kern="1200" dirty="0" smtClean="0">
                <a:solidFill>
                  <a:srgbClr val="000000"/>
                </a:solidFill>
                <a:effectLst/>
                <a:latin typeface="Times New Roman" pitchFamily="16" charset="0"/>
                <a:ea typeface="+mn-ea"/>
                <a:cs typeface="+mn-cs"/>
              </a:rPr>
              <a:t> - </a:t>
            </a:r>
            <a:r>
              <a:rPr lang="en-US" sz="1200" i="1" kern="1200" dirty="0" smtClean="0">
                <a:solidFill>
                  <a:srgbClr val="000000"/>
                </a:solidFill>
                <a:effectLst/>
                <a:latin typeface="Times New Roman" pitchFamily="16" charset="0"/>
                <a:ea typeface="+mn-ea"/>
                <a:cs typeface="+mn-cs"/>
              </a:rPr>
              <a:t>LWML 104 </a:t>
            </a:r>
            <a:r>
              <a:rPr lang="en-US" sz="1200" kern="1200" dirty="0" smtClean="0">
                <a:solidFill>
                  <a:srgbClr val="000000"/>
                </a:solidFill>
                <a:effectLst/>
                <a:latin typeface="Times New Roman" pitchFamily="16" charset="0"/>
                <a:ea typeface="+mn-ea"/>
                <a:cs typeface="+mn-cs"/>
              </a:rPr>
              <a:t>is designed to equip women of the LWML to actively encourage</a:t>
            </a:r>
          </a:p>
          <a:p>
            <a:pPr marL="0" marR="0" indent="0" algn="l" defTabSz="457200" rtl="0" eaLnBrk="0" fontAlgn="base" latinLnBrk="0" hangingPunct="0">
              <a:lnSpc>
                <a:spcPct val="100000"/>
              </a:lnSpc>
              <a:spcBef>
                <a:spcPct val="30000"/>
              </a:spcBef>
              <a:spcAft>
                <a:spcPct val="0"/>
              </a:spcAft>
              <a:buClr>
                <a:srgbClr val="000000"/>
              </a:buClr>
              <a:buSzPct val="100000"/>
              <a:buFont typeface="Times New Roman" panose="02020603050405020304" pitchFamily="18" charset="0"/>
              <a:buNone/>
              <a:tabLst/>
              <a:defRPr/>
            </a:pPr>
            <a:r>
              <a:rPr lang="en-US" sz="1200" kern="1200" dirty="0" smtClean="0">
                <a:solidFill>
                  <a:srgbClr val="000000"/>
                </a:solidFill>
                <a:effectLst/>
                <a:latin typeface="Times New Roman" pitchFamily="16" charset="0"/>
                <a:ea typeface="+mn-ea"/>
                <a:cs typeface="+mn-cs"/>
              </a:rPr>
              <a:t>the development of new or renewed groups that are sensitive and appealing to all </a:t>
            </a:r>
          </a:p>
          <a:p>
            <a:pPr marL="0" marR="0" indent="0" algn="l" defTabSz="457200" rtl="0" eaLnBrk="0" fontAlgn="base" latinLnBrk="0" hangingPunct="0">
              <a:lnSpc>
                <a:spcPct val="100000"/>
              </a:lnSpc>
              <a:spcBef>
                <a:spcPct val="30000"/>
              </a:spcBef>
              <a:spcAft>
                <a:spcPct val="0"/>
              </a:spcAft>
              <a:buClr>
                <a:srgbClr val="000000"/>
              </a:buClr>
              <a:buSzPct val="100000"/>
              <a:buFont typeface="Times New Roman" panose="02020603050405020304" pitchFamily="18" charset="0"/>
              <a:buNone/>
              <a:tabLst/>
              <a:defRPr/>
            </a:pPr>
            <a:r>
              <a:rPr lang="en-US" sz="1200" kern="1200" dirty="0" smtClean="0">
                <a:solidFill>
                  <a:srgbClr val="000000"/>
                </a:solidFill>
                <a:effectLst/>
                <a:latin typeface="Times New Roman" pitchFamily="16" charset="0"/>
                <a:ea typeface="+mn-ea"/>
                <a:cs typeface="+mn-cs"/>
              </a:rPr>
              <a:t>God's women.</a:t>
            </a:r>
          </a:p>
          <a:p>
            <a:endParaRPr lang="en-US" sz="1200" kern="1200" dirty="0" smtClean="0">
              <a:solidFill>
                <a:srgbClr val="000000"/>
              </a:solidFill>
              <a:effectLst/>
              <a:latin typeface="Times New Roman" pitchFamily="16" charset="0"/>
              <a:ea typeface="+mn-ea"/>
              <a:cs typeface="+mn-cs"/>
            </a:endParaRPr>
          </a:p>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smtClean="0">
              <a:latin typeface="Calibri" panose="020F0502020204030204" pitchFamily="34" charset="0"/>
              <a:cs typeface="Arial Unicode MS" panose="020B0604020202020204" pitchFamily="34" charset="-128"/>
            </a:endParaRPr>
          </a:p>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smtClean="0">
              <a:latin typeface="Calibri" panose="020F0502020204030204" pitchFamily="34" charset="0"/>
              <a:cs typeface="Arial Unicode MS" panose="020B0604020202020204" pitchFamily="34" charset="-128"/>
            </a:endParaRPr>
          </a:p>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a:latin typeface="Calibri" panose="020F0502020204030204" pitchFamily="34" charset="0"/>
              <a:cs typeface="Arial Unicode MS" panose="020B0604020202020204" pitchFamily="34" charset="-128"/>
            </a:endParaRPr>
          </a:p>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smtClean="0">
              <a:latin typeface="Calibri" panose="020F0502020204030204" pitchFamily="34" charset="0"/>
              <a:cs typeface="Arial Unicode MS" panose="020B0604020202020204" pitchFamily="34" charset="-128"/>
            </a:endParaRPr>
          </a:p>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a:latin typeface="Calibri" panose="020F0502020204030204" pitchFamily="34" charset="0"/>
              <a:cs typeface="Arial Unicode MS" panose="020B0604020202020204" pitchFamily="34" charset="-128"/>
            </a:endParaRPr>
          </a:p>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smtClean="0">
              <a:latin typeface="Calibri" panose="020F0502020204030204" pitchFamily="34" charset="0"/>
              <a:cs typeface="Arial Unicode MS" panose="020B0604020202020204" pitchFamily="34" charset="-128"/>
            </a:endParaRPr>
          </a:p>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a:latin typeface="Calibri" panose="020F0502020204030204" pitchFamily="34" charset="0"/>
              <a:cs typeface="Arial Unicode MS" panose="020B0604020202020204" pitchFamily="34" charset="-128"/>
            </a:endParaRPr>
          </a:p>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smtClean="0">
              <a:latin typeface="Calibri" panose="020F0502020204030204" pitchFamily="34" charset="0"/>
              <a:cs typeface="Arial Unicode MS" panose="020B0604020202020204" pitchFamily="34" charset="-128"/>
            </a:endParaRPr>
          </a:p>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a:latin typeface="Calibri" panose="020F0502020204030204" pitchFamily="34" charset="0"/>
              <a:cs typeface="Arial Unicode MS" panose="020B0604020202020204" pitchFamily="34" charset="-128"/>
            </a:endParaRPr>
          </a:p>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smtClean="0">
              <a:latin typeface="Calibri" panose="020F0502020204030204" pitchFamily="34" charset="0"/>
              <a:cs typeface="Arial Unicode MS" panose="020B0604020202020204" pitchFamily="34" charset="-128"/>
            </a:endParaRPr>
          </a:p>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a:latin typeface="Calibri" panose="020F0502020204030204" pitchFamily="34" charset="0"/>
              <a:cs typeface="Arial Unicode MS" panose="020B0604020202020204" pitchFamily="34" charset="-128"/>
            </a:endParaRPr>
          </a:p>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smtClean="0">
              <a:latin typeface="Calibri" panose="020F0502020204030204" pitchFamily="34" charset="0"/>
              <a:cs typeface="Arial Unicode MS" panose="020B0604020202020204" pitchFamily="34" charset="-128"/>
            </a:endParaRPr>
          </a:p>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a:latin typeface="Calibri" panose="020F0502020204030204" pitchFamily="34" charset="0"/>
              <a:cs typeface="Arial Unicode MS" panose="020B0604020202020204" pitchFamily="34" charset="-128"/>
            </a:endParaRPr>
          </a:p>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smtClean="0">
              <a:latin typeface="Calibri" panose="020F0502020204030204" pitchFamily="34" charset="0"/>
              <a:cs typeface="Arial Unicode MS" panose="020B0604020202020204" pitchFamily="34" charset="-128"/>
            </a:endParaRPr>
          </a:p>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a:latin typeface="Calibri" panose="020F0502020204030204" pitchFamily="34" charset="0"/>
              <a:cs typeface="Arial Unicode MS" panose="020B0604020202020204" pitchFamily="34" charset="-128"/>
            </a:endParaRPr>
          </a:p>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smtClean="0">
              <a:latin typeface="Calibri" panose="020F0502020204030204" pitchFamily="34" charset="0"/>
              <a:cs typeface="Arial Unicode MS" panose="020B0604020202020204" pitchFamily="34" charset="-128"/>
            </a:endParaRPr>
          </a:p>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smtClean="0">
              <a:latin typeface="Calibri" panose="020F0502020204030204" pitchFamily="34" charset="0"/>
              <a:cs typeface="Arial Unicode MS" panose="020B0604020202020204" pitchFamily="34" charset="-128"/>
            </a:endParaRPr>
          </a:p>
        </p:txBody>
      </p:sp>
      <p:sp>
        <p:nvSpPr>
          <p:cNvPr id="59397" name="Text Box 3"/>
          <p:cNvSpPr txBox="1">
            <a:spLocks noChangeArrowheads="1"/>
          </p:cNvSpPr>
          <p:nvPr/>
        </p:nvSpPr>
        <p:spPr bwMode="auto">
          <a:xfrm>
            <a:off x="3884906" y="8831183"/>
            <a:ext cx="2973094" cy="4652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3240" tIns="46440" rIns="93240" bIns="4644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9359B076-748F-4970-B6D0-EC02CFF1B100}" type="slidenum">
              <a:rPr lang="en-US" altLang="en-US">
                <a:solidFill>
                  <a:srgbClr val="FFFFFF"/>
                </a:solidFill>
                <a:latin typeface="Calibri" panose="020F0502020204030204" pitchFamily="34" charset="0"/>
              </a:rPr>
              <a:pPr algn="r" eaLnBrk="1" hangingPunct="1">
                <a:spcBef>
                  <a:spcPct val="0"/>
                </a:spcBef>
                <a:buClrTx/>
                <a:buFontTx/>
                <a:buNone/>
              </a:pPr>
              <a:t>3</a:t>
            </a:fld>
            <a:endParaRPr lang="en-US" altLang="en-US" dirty="0">
              <a:solidFill>
                <a:srgbClr val="FFFFFF"/>
              </a:solidFill>
              <a:latin typeface="Calibri" panose="020F0502020204030204" pitchFamily="34" charset="0"/>
            </a:endParaRPr>
          </a:p>
        </p:txBody>
      </p:sp>
    </p:spTree>
    <p:extLst>
      <p:ext uri="{BB962C8B-B14F-4D97-AF65-F5344CB8AC3E}">
        <p14:creationId xmlns:p14="http://schemas.microsoft.com/office/powerpoint/2010/main" val="19382464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457200" rtl="0" eaLnBrk="0" fontAlgn="base" latinLnBrk="0" hangingPunct="0">
              <a:lnSpc>
                <a:spcPct val="100000"/>
              </a:lnSpc>
              <a:spcBef>
                <a:spcPct val="30000"/>
              </a:spcBef>
              <a:spcAft>
                <a:spcPct val="0"/>
              </a:spcAft>
              <a:buClr>
                <a:srgbClr val="000000"/>
              </a:buClr>
              <a:buSzPct val="100000"/>
              <a:buFont typeface="Times New Roman" panose="02020603050405020304" pitchFamily="18" charset="0"/>
              <a:buNone/>
              <a:tabLst/>
              <a:defRPr/>
            </a:pPr>
            <a:r>
              <a:rPr lang="en-US" sz="1200" b="1" kern="1200" dirty="0" smtClean="0">
                <a:solidFill>
                  <a:srgbClr val="000000"/>
                </a:solidFill>
                <a:effectLst/>
                <a:latin typeface="Times New Roman" pitchFamily="16" charset="0"/>
                <a:ea typeface="+mn-ea"/>
                <a:cs typeface="+mn-cs"/>
              </a:rPr>
              <a:t>Slide 30</a:t>
            </a:r>
            <a:r>
              <a:rPr lang="en-US" sz="1200" kern="1200" dirty="0" smtClean="0">
                <a:solidFill>
                  <a:srgbClr val="000000"/>
                </a:solidFill>
                <a:effectLst/>
                <a:latin typeface="Times New Roman" pitchFamily="16" charset="0"/>
                <a:ea typeface="+mn-ea"/>
                <a:cs typeface="+mn-cs"/>
              </a:rPr>
              <a:t> - A purpose statement is a clear, concise statement of 25 words or less that clarifies the unique reason or purpose for the existence and efforts of an organization.</a:t>
            </a:r>
          </a:p>
          <a:p>
            <a:endParaRPr lang="en-US" altLang="en-US" dirty="0" smtClean="0">
              <a:latin typeface="Times New Roman" panose="02020603050405020304" pitchFamily="18" charset="0"/>
            </a:endParaRPr>
          </a:p>
        </p:txBody>
      </p:sp>
      <p:sp>
        <p:nvSpPr>
          <p:cNvPr id="81924" name="Slide Number Placeholder 3"/>
          <p:cNvSpPr>
            <a:spLocks noGrp="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638B376E-1D15-4968-B543-48D50C0E3A00}" type="slidenum">
              <a:rPr lang="en-US" altLang="en-US">
                <a:latin typeface="Calibri" panose="020F0502020204030204" pitchFamily="34" charset="0"/>
              </a:rPr>
              <a:pPr>
                <a:spcBef>
                  <a:spcPct val="0"/>
                </a:spcBef>
                <a:buClrTx/>
                <a:buFontTx/>
                <a:buNone/>
              </a:pPr>
              <a:t>30</a:t>
            </a:fld>
            <a:endParaRPr lang="en-US" altLang="en-US" dirty="0">
              <a:latin typeface="Calibri" panose="020F0502020204030204" pitchFamily="34" charset="0"/>
            </a:endParaRPr>
          </a:p>
        </p:txBody>
      </p:sp>
    </p:spTree>
    <p:extLst>
      <p:ext uri="{BB962C8B-B14F-4D97-AF65-F5344CB8AC3E}">
        <p14:creationId xmlns:p14="http://schemas.microsoft.com/office/powerpoint/2010/main" val="223831301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457200" rtl="0" eaLnBrk="0" fontAlgn="base" latinLnBrk="0" hangingPunct="0">
              <a:lnSpc>
                <a:spcPct val="100000"/>
              </a:lnSpc>
              <a:spcBef>
                <a:spcPct val="30000"/>
              </a:spcBef>
              <a:spcAft>
                <a:spcPct val="0"/>
              </a:spcAft>
              <a:buClr>
                <a:srgbClr val="000000"/>
              </a:buClr>
              <a:buSzPct val="100000"/>
              <a:buFont typeface="Times New Roman" panose="02020603050405020304" pitchFamily="18" charset="0"/>
              <a:buNone/>
              <a:tabLst/>
              <a:defRPr/>
            </a:pPr>
            <a:r>
              <a:rPr lang="en-US" sz="1200" b="1" kern="1200" dirty="0" smtClean="0">
                <a:solidFill>
                  <a:srgbClr val="000000"/>
                </a:solidFill>
                <a:effectLst/>
                <a:latin typeface="Times New Roman" pitchFamily="16" charset="0"/>
                <a:ea typeface="+mn-ea"/>
                <a:cs typeface="+mn-cs"/>
              </a:rPr>
              <a:t>Slide 31</a:t>
            </a:r>
            <a:r>
              <a:rPr lang="en-US" sz="1200" kern="1200" dirty="0" smtClean="0">
                <a:solidFill>
                  <a:srgbClr val="000000"/>
                </a:solidFill>
                <a:effectLst/>
                <a:latin typeface="Times New Roman" pitchFamily="16" charset="0"/>
                <a:ea typeface="+mn-ea"/>
                <a:cs typeface="+mn-cs"/>
              </a:rPr>
              <a:t> - Here is the purpose statement for the LWML. Your group may choose to simply use or adapt this statement: The mission of the Lutheran Women's Missionary League is to assist each woman of The Lutheran Church— Missouri Synod in affirming her relationship with the Triune God so that she is enabled to use her gifts in ministry to the people of the world.</a:t>
            </a:r>
          </a:p>
          <a:p>
            <a:endParaRPr lang="en-US" altLang="en-US" dirty="0" smtClean="0">
              <a:latin typeface="Times New Roman" panose="02020603050405020304" pitchFamily="18" charset="0"/>
            </a:endParaRPr>
          </a:p>
        </p:txBody>
      </p:sp>
      <p:sp>
        <p:nvSpPr>
          <p:cNvPr id="82948" name="Slide Number Placeholder 3"/>
          <p:cNvSpPr>
            <a:spLocks noGrp="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128F31A3-15BE-4742-A480-49635931B79F}" type="slidenum">
              <a:rPr lang="en-US" altLang="en-US">
                <a:latin typeface="Calibri" panose="020F0502020204030204" pitchFamily="34" charset="0"/>
              </a:rPr>
              <a:pPr>
                <a:spcBef>
                  <a:spcPct val="0"/>
                </a:spcBef>
                <a:buClrTx/>
                <a:buFontTx/>
                <a:buNone/>
              </a:pPr>
              <a:t>31</a:t>
            </a:fld>
            <a:endParaRPr lang="en-US" altLang="en-US" dirty="0">
              <a:latin typeface="Calibri" panose="020F0502020204030204" pitchFamily="34" charset="0"/>
            </a:endParaRPr>
          </a:p>
        </p:txBody>
      </p:sp>
    </p:spTree>
    <p:extLst>
      <p:ext uri="{BB962C8B-B14F-4D97-AF65-F5344CB8AC3E}">
        <p14:creationId xmlns:p14="http://schemas.microsoft.com/office/powerpoint/2010/main" val="256674513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3970" name="Rectangle 7"/>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C9B30E76-CFD8-401F-90A4-41224BB1E278}" type="slidenum">
              <a:rPr lang="en-US" altLang="en-US">
                <a:latin typeface="Calibri" panose="020F0502020204030204" pitchFamily="34" charset="0"/>
              </a:rPr>
              <a:pPr>
                <a:spcBef>
                  <a:spcPct val="0"/>
                </a:spcBef>
                <a:buClrTx/>
                <a:buFontTx/>
                <a:buNone/>
              </a:pPr>
              <a:t>32</a:t>
            </a:fld>
            <a:endParaRPr lang="en-US" altLang="en-US" dirty="0">
              <a:latin typeface="Calibri" panose="020F0502020204030204" pitchFamily="34" charset="0"/>
            </a:endParaRPr>
          </a:p>
        </p:txBody>
      </p:sp>
      <p:sp>
        <p:nvSpPr>
          <p:cNvPr id="83971" name="Rectangle 1"/>
          <p:cNvSpPr>
            <a:spLocks noGrp="1" noRot="1" noChangeAspect="1" noChangeArrowheads="1" noTextEdit="1"/>
          </p:cNvSpPr>
          <p:nvPr>
            <p:ph type="sldImg"/>
          </p:nvPr>
        </p:nvSpPr>
        <p:spPr>
          <a:xfrm>
            <a:off x="1106488" y="696913"/>
            <a:ext cx="4646612" cy="348615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 name="Notes Placeholder 1"/>
          <p:cNvSpPr>
            <a:spLocks noGrp="1"/>
          </p:cNvSpPr>
          <p:nvPr>
            <p:ph type="body" idx="10"/>
          </p:nvPr>
        </p:nvSpPr>
        <p:spPr/>
        <p:txBody>
          <a:bodyPr/>
          <a:lstStyle/>
          <a:p>
            <a:r>
              <a:rPr lang="en-US" b="1" dirty="0"/>
              <a:t>Slide 32</a:t>
            </a:r>
            <a:r>
              <a:rPr lang="en-US" dirty="0"/>
              <a:t> - The following models will illustrate some possibilities for your organization’s structure. These examples are a beginning for designing a program that fits your group. Flexibility is important. </a:t>
            </a:r>
          </a:p>
          <a:p>
            <a:endParaRPr lang="en-US" dirty="0"/>
          </a:p>
        </p:txBody>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
                <a:srgbClr val="000000"/>
              </a:buClr>
              <a:buSzPct val="100000"/>
              <a:buFont typeface="Times New Roman" panose="02020603050405020304" pitchFamily="18" charset="0"/>
              <a:buNone/>
              <a:tabLst/>
              <a:defRPr/>
            </a:pPr>
            <a:r>
              <a:rPr lang="en-US" sz="1200" b="1" kern="1200" dirty="0" smtClean="0">
                <a:solidFill>
                  <a:srgbClr val="000000"/>
                </a:solidFill>
                <a:effectLst/>
                <a:latin typeface="Times New Roman" pitchFamily="16" charset="0"/>
                <a:ea typeface="+mn-ea"/>
                <a:cs typeface="+mn-cs"/>
              </a:rPr>
              <a:t>Slide 32</a:t>
            </a:r>
            <a:r>
              <a:rPr lang="en-US" sz="1200" kern="1200" dirty="0" smtClean="0">
                <a:solidFill>
                  <a:srgbClr val="000000"/>
                </a:solidFill>
                <a:effectLst/>
                <a:latin typeface="Times New Roman" pitchFamily="16" charset="0"/>
                <a:ea typeface="+mn-ea"/>
                <a:cs typeface="+mn-cs"/>
              </a:rPr>
              <a:t> - The following models will illustrate some possibilities for your organization’s structure. These examples are a beginning for designing a program that fits your group. Flexibility is important. </a:t>
            </a:r>
          </a:p>
          <a:p>
            <a:endParaRPr lang="en-US" dirty="0"/>
          </a:p>
        </p:txBody>
      </p:sp>
    </p:spTree>
    <p:extLst>
      <p:ext uri="{BB962C8B-B14F-4D97-AF65-F5344CB8AC3E}">
        <p14:creationId xmlns:p14="http://schemas.microsoft.com/office/powerpoint/2010/main" val="202941985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4994" name="Rectangle 7"/>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395402B5-6DD7-4019-BB1D-894F35F927C3}" type="slidenum">
              <a:rPr lang="en-US" altLang="en-US">
                <a:latin typeface="Calibri" panose="020F0502020204030204" pitchFamily="34" charset="0"/>
              </a:rPr>
              <a:pPr>
                <a:spcBef>
                  <a:spcPct val="0"/>
                </a:spcBef>
                <a:buClrTx/>
                <a:buFontTx/>
                <a:buNone/>
              </a:pPr>
              <a:t>33</a:t>
            </a:fld>
            <a:endParaRPr lang="en-US" altLang="en-US" dirty="0">
              <a:latin typeface="Calibri" panose="020F0502020204030204" pitchFamily="34" charset="0"/>
            </a:endParaRPr>
          </a:p>
        </p:txBody>
      </p:sp>
      <p:sp>
        <p:nvSpPr>
          <p:cNvPr id="84995" name="Rectangle 1"/>
          <p:cNvSpPr>
            <a:spLocks noGrp="1" noRot="1" noChangeAspect="1" noChangeArrowheads="1" noTextEdit="1"/>
          </p:cNvSpPr>
          <p:nvPr>
            <p:ph type="sldImg"/>
          </p:nvPr>
        </p:nvSpPr>
        <p:spPr>
          <a:xfrm>
            <a:off x="1106488" y="696913"/>
            <a:ext cx="4646612" cy="348615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4996" name="Text Box 2"/>
          <p:cNvSpPr>
            <a:spLocks noGrp="1" noChangeArrowheads="1"/>
          </p:cNvSpPr>
          <p:nvPr>
            <p:ph type="body" idx="1"/>
          </p:nvPr>
        </p:nvSpPr>
        <p:spPr>
          <a:xfrm>
            <a:off x="686576" y="4417180"/>
            <a:ext cx="5486400" cy="418377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indent="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b="1" kern="1200" dirty="0" smtClean="0">
                <a:solidFill>
                  <a:srgbClr val="000000"/>
                </a:solidFill>
                <a:effectLst/>
                <a:latin typeface="Times New Roman" pitchFamily="16" charset="0"/>
                <a:ea typeface="+mn-ea"/>
                <a:cs typeface="+mn-cs"/>
              </a:rPr>
              <a:t>Slide 33</a:t>
            </a:r>
            <a:r>
              <a:rPr lang="en-US" sz="1200" kern="1200" dirty="0" smtClean="0">
                <a:solidFill>
                  <a:srgbClr val="000000"/>
                </a:solidFill>
                <a:effectLst/>
                <a:latin typeface="Times New Roman" pitchFamily="16" charset="0"/>
                <a:ea typeface="+mn-ea"/>
                <a:cs typeface="+mn-cs"/>
              </a:rPr>
              <a:t> - Which model fits your group? Let's look at some examples of different models that could be used to meet the needs of the women in your church. While these models represent very different styles, they do have several things in common. </a:t>
            </a:r>
            <a:r>
              <a:rPr lang="en-US" sz="1200" kern="1200" smtClean="0">
                <a:solidFill>
                  <a:srgbClr val="000000"/>
                </a:solidFill>
                <a:effectLst/>
                <a:latin typeface="Times New Roman" pitchFamily="16" charset="0"/>
                <a:ea typeface="+mn-ea"/>
                <a:cs typeface="+mn-cs"/>
              </a:rPr>
              <a:t>Spiritual growth is incorporated in all areas as appropriate. Each </a:t>
            </a:r>
            <a:r>
              <a:rPr lang="en-US" sz="1200" kern="1200" dirty="0" smtClean="0">
                <a:solidFill>
                  <a:srgbClr val="000000"/>
                </a:solidFill>
                <a:effectLst/>
                <a:latin typeface="Times New Roman" pitchFamily="16" charset="0"/>
                <a:ea typeface="+mn-ea"/>
                <a:cs typeface="+mn-cs"/>
              </a:rPr>
              <a:t>group supports district and national LWML mission grants through the offering of monetary gifts (mites). Reading the </a:t>
            </a:r>
            <a:r>
              <a:rPr lang="en-US" sz="1200" i="1" kern="1200" dirty="0" smtClean="0">
                <a:solidFill>
                  <a:srgbClr val="000000"/>
                </a:solidFill>
                <a:effectLst/>
                <a:latin typeface="Times New Roman" pitchFamily="16" charset="0"/>
                <a:ea typeface="+mn-ea"/>
                <a:cs typeface="+mn-cs"/>
              </a:rPr>
              <a:t>Lutheran Woman's Quarterly</a:t>
            </a:r>
            <a:r>
              <a:rPr lang="en-US" sz="1200" kern="1200" dirty="0" smtClean="0">
                <a:solidFill>
                  <a:srgbClr val="000000"/>
                </a:solidFill>
                <a:effectLst/>
                <a:latin typeface="Times New Roman" pitchFamily="16" charset="0"/>
                <a:ea typeface="+mn-ea"/>
                <a:cs typeface="+mn-cs"/>
              </a:rPr>
              <a:t> is promoted. </a:t>
            </a:r>
            <a:endParaRPr lang="en-US" altLang="en-US" dirty="0" smtClean="0">
              <a:latin typeface="Times New Roman" panose="02020603050405020304" pitchFamily="18" charset="0"/>
              <a:cs typeface="Times New Roman" panose="02020603050405020304" pitchFamily="18" charset="0"/>
            </a:endParaRPr>
          </a:p>
        </p:txBody>
      </p:sp>
      <p:sp>
        <p:nvSpPr>
          <p:cNvPr id="84997" name="Text Box 3"/>
          <p:cNvSpPr txBox="1">
            <a:spLocks noChangeArrowheads="1"/>
          </p:cNvSpPr>
          <p:nvPr/>
        </p:nvSpPr>
        <p:spPr bwMode="auto">
          <a:xfrm>
            <a:off x="3884906" y="8831183"/>
            <a:ext cx="2973094" cy="4652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3240" tIns="46440" rIns="93240" bIns="4644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E196A606-27FD-41BB-B9C4-937E4503E86D}" type="slidenum">
              <a:rPr lang="en-US" altLang="en-US">
                <a:solidFill>
                  <a:srgbClr val="FFFFFF"/>
                </a:solidFill>
                <a:latin typeface="Calibri" panose="020F0502020204030204" pitchFamily="34" charset="0"/>
              </a:rPr>
              <a:pPr algn="r" eaLnBrk="1" hangingPunct="1">
                <a:spcBef>
                  <a:spcPct val="0"/>
                </a:spcBef>
                <a:buClrTx/>
                <a:buFontTx/>
                <a:buNone/>
              </a:pPr>
              <a:t>33</a:t>
            </a:fld>
            <a:endParaRPr lang="en-US" altLang="en-US" dirty="0">
              <a:solidFill>
                <a:srgbClr val="FFFFFF"/>
              </a:solidFill>
              <a:latin typeface="Calibri" panose="020F0502020204030204" pitchFamily="34" charset="0"/>
            </a:endParaRPr>
          </a:p>
        </p:txBody>
      </p:sp>
    </p:spTree>
    <p:extLst>
      <p:ext uri="{BB962C8B-B14F-4D97-AF65-F5344CB8AC3E}">
        <p14:creationId xmlns:p14="http://schemas.microsoft.com/office/powerpoint/2010/main" val="413458879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6018" name="Rectangle 7"/>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6CE804D4-321B-486E-A89C-6579C54208EB}" type="slidenum">
              <a:rPr lang="en-US" altLang="en-US">
                <a:latin typeface="Calibri" panose="020F0502020204030204" pitchFamily="34" charset="0"/>
              </a:rPr>
              <a:pPr>
                <a:spcBef>
                  <a:spcPct val="0"/>
                </a:spcBef>
                <a:buClrTx/>
                <a:buFontTx/>
                <a:buNone/>
              </a:pPr>
              <a:t>34</a:t>
            </a:fld>
            <a:endParaRPr lang="en-US" altLang="en-US" dirty="0">
              <a:latin typeface="Calibri" panose="020F0502020204030204" pitchFamily="34" charset="0"/>
            </a:endParaRPr>
          </a:p>
        </p:txBody>
      </p:sp>
      <p:sp>
        <p:nvSpPr>
          <p:cNvPr id="86019" name="Rectangle 1"/>
          <p:cNvSpPr>
            <a:spLocks noGrp="1" noRot="1" noChangeAspect="1" noChangeArrowheads="1" noTextEdit="1"/>
          </p:cNvSpPr>
          <p:nvPr>
            <p:ph type="sldImg"/>
          </p:nvPr>
        </p:nvSpPr>
        <p:spPr>
          <a:xfrm>
            <a:off x="1106488" y="696913"/>
            <a:ext cx="4646612" cy="348615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6020" name="Text Box 2"/>
          <p:cNvSpPr>
            <a:spLocks noGrp="1" noChangeArrowheads="1"/>
          </p:cNvSpPr>
          <p:nvPr>
            <p:ph type="body" idx="1"/>
          </p:nvPr>
        </p:nvSpPr>
        <p:spPr>
          <a:xfrm>
            <a:off x="686576" y="4417180"/>
            <a:ext cx="5486400" cy="418377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indent="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b="1" kern="1200" dirty="0" smtClean="0">
                <a:solidFill>
                  <a:srgbClr val="000000"/>
                </a:solidFill>
                <a:effectLst/>
                <a:latin typeface="Times New Roman" pitchFamily="16" charset="0"/>
                <a:ea typeface="+mn-ea"/>
                <a:cs typeface="+mn-cs"/>
              </a:rPr>
              <a:t>Slide 34</a:t>
            </a:r>
            <a:r>
              <a:rPr lang="en-US" sz="1200" kern="1200" dirty="0" smtClean="0">
                <a:solidFill>
                  <a:srgbClr val="000000"/>
                </a:solidFill>
                <a:effectLst/>
                <a:latin typeface="Times New Roman" pitchFamily="16" charset="0"/>
                <a:ea typeface="+mn-ea"/>
                <a:cs typeface="+mn-cs"/>
              </a:rPr>
              <a:t> - The Traditional Model functions with elected officers who conduct regular meetings and plan programs and projects.</a:t>
            </a:r>
          </a:p>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smtClean="0">
              <a:latin typeface="Times New Roman" panose="02020603050405020304" pitchFamily="18" charset="0"/>
              <a:cs typeface="Times New Roman" panose="02020603050405020304" pitchFamily="18" charset="0"/>
            </a:endParaRPr>
          </a:p>
        </p:txBody>
      </p:sp>
      <p:sp>
        <p:nvSpPr>
          <p:cNvPr id="86021" name="Text Box 3"/>
          <p:cNvSpPr txBox="1">
            <a:spLocks noChangeArrowheads="1"/>
          </p:cNvSpPr>
          <p:nvPr/>
        </p:nvSpPr>
        <p:spPr bwMode="auto">
          <a:xfrm>
            <a:off x="3884906" y="8831183"/>
            <a:ext cx="2973094" cy="4652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3240" tIns="46440" rIns="93240" bIns="4644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E2558AE3-ED19-4164-8200-E98F824889B1}" type="slidenum">
              <a:rPr lang="en-US" altLang="en-US">
                <a:solidFill>
                  <a:srgbClr val="FFFFFF"/>
                </a:solidFill>
                <a:latin typeface="Calibri" panose="020F0502020204030204" pitchFamily="34" charset="0"/>
              </a:rPr>
              <a:pPr algn="r" eaLnBrk="1" hangingPunct="1">
                <a:spcBef>
                  <a:spcPct val="0"/>
                </a:spcBef>
                <a:buClrTx/>
                <a:buFontTx/>
                <a:buNone/>
              </a:pPr>
              <a:t>34</a:t>
            </a:fld>
            <a:endParaRPr lang="en-US" altLang="en-US" dirty="0">
              <a:solidFill>
                <a:srgbClr val="FFFFFF"/>
              </a:solidFill>
              <a:latin typeface="Calibri" panose="020F0502020204030204" pitchFamily="34" charset="0"/>
            </a:endParaRPr>
          </a:p>
        </p:txBody>
      </p:sp>
    </p:spTree>
    <p:extLst>
      <p:ext uri="{BB962C8B-B14F-4D97-AF65-F5344CB8AC3E}">
        <p14:creationId xmlns:p14="http://schemas.microsoft.com/office/powerpoint/2010/main" val="219944678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7042" name="Rectangle 7"/>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92CE8F83-FFED-450A-9AD3-AA3D347F09D3}" type="slidenum">
              <a:rPr lang="en-US" altLang="en-US">
                <a:latin typeface="Calibri" panose="020F0502020204030204" pitchFamily="34" charset="0"/>
              </a:rPr>
              <a:pPr>
                <a:spcBef>
                  <a:spcPct val="0"/>
                </a:spcBef>
                <a:buClrTx/>
                <a:buFontTx/>
                <a:buNone/>
              </a:pPr>
              <a:t>35</a:t>
            </a:fld>
            <a:endParaRPr lang="en-US" altLang="en-US" dirty="0">
              <a:latin typeface="Calibri" panose="020F0502020204030204" pitchFamily="34" charset="0"/>
            </a:endParaRPr>
          </a:p>
        </p:txBody>
      </p:sp>
      <p:sp>
        <p:nvSpPr>
          <p:cNvPr id="87043" name="Rectangle 1"/>
          <p:cNvSpPr>
            <a:spLocks noGrp="1" noRot="1" noChangeAspect="1" noChangeArrowheads="1" noTextEdit="1"/>
          </p:cNvSpPr>
          <p:nvPr>
            <p:ph type="sldImg"/>
          </p:nvPr>
        </p:nvSpPr>
        <p:spPr>
          <a:xfrm>
            <a:off x="1106488" y="696913"/>
            <a:ext cx="4646612" cy="348615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7044" name="Text Box 2"/>
          <p:cNvSpPr>
            <a:spLocks noGrp="1" noChangeArrowheads="1"/>
          </p:cNvSpPr>
          <p:nvPr>
            <p:ph type="body" idx="1"/>
          </p:nvPr>
        </p:nvSpPr>
        <p:spPr>
          <a:xfrm>
            <a:off x="686576" y="4417180"/>
            <a:ext cx="5486400" cy="418377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indent="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b="1" kern="1200" dirty="0" smtClean="0">
                <a:solidFill>
                  <a:srgbClr val="000000"/>
                </a:solidFill>
                <a:effectLst/>
                <a:latin typeface="Times New Roman" pitchFamily="16" charset="0"/>
                <a:ea typeface="+mn-ea"/>
                <a:cs typeface="+mn-cs"/>
              </a:rPr>
              <a:t>Slide 35</a:t>
            </a:r>
            <a:r>
              <a:rPr lang="en-US" sz="1200" kern="1200" dirty="0" smtClean="0">
                <a:solidFill>
                  <a:srgbClr val="000000"/>
                </a:solidFill>
                <a:effectLst/>
                <a:latin typeface="Times New Roman" pitchFamily="16" charset="0"/>
                <a:ea typeface="+mn-ea"/>
                <a:cs typeface="+mn-cs"/>
              </a:rPr>
              <a:t> - The Umbrella Model provides the local group with the opportunity to have more ministry and fewer business meetings in an effort to assimilate all women of a congregation. It uses an assessment tool such as a survey to identify interests and needs of each woman and promotes formation of different groups within the identified major areas.</a:t>
            </a:r>
          </a:p>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smtClean="0">
              <a:latin typeface="Times New Roman" panose="02020603050405020304" pitchFamily="18" charset="0"/>
              <a:cs typeface="Times New Roman" panose="02020603050405020304" pitchFamily="18" charset="0"/>
            </a:endParaRPr>
          </a:p>
        </p:txBody>
      </p:sp>
      <p:sp>
        <p:nvSpPr>
          <p:cNvPr id="87045" name="Text Box 3"/>
          <p:cNvSpPr txBox="1">
            <a:spLocks noChangeArrowheads="1"/>
          </p:cNvSpPr>
          <p:nvPr/>
        </p:nvSpPr>
        <p:spPr bwMode="auto">
          <a:xfrm>
            <a:off x="3884906" y="8831183"/>
            <a:ext cx="2973094" cy="4652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3240" tIns="46440" rIns="93240" bIns="4644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4D0CBA58-1928-489C-81BD-1FFA8608D9D9}" type="slidenum">
              <a:rPr lang="en-US" altLang="en-US">
                <a:solidFill>
                  <a:srgbClr val="FFFFFF"/>
                </a:solidFill>
                <a:latin typeface="Calibri" panose="020F0502020204030204" pitchFamily="34" charset="0"/>
              </a:rPr>
              <a:pPr algn="r" eaLnBrk="1" hangingPunct="1">
                <a:spcBef>
                  <a:spcPct val="0"/>
                </a:spcBef>
                <a:buClrTx/>
                <a:buFontTx/>
                <a:buNone/>
              </a:pPr>
              <a:t>35</a:t>
            </a:fld>
            <a:endParaRPr lang="en-US" altLang="en-US" dirty="0">
              <a:solidFill>
                <a:srgbClr val="FFFFFF"/>
              </a:solidFill>
              <a:latin typeface="Calibri" panose="020F0502020204030204" pitchFamily="34" charset="0"/>
            </a:endParaRPr>
          </a:p>
        </p:txBody>
      </p:sp>
    </p:spTree>
    <p:extLst>
      <p:ext uri="{BB962C8B-B14F-4D97-AF65-F5344CB8AC3E}">
        <p14:creationId xmlns:p14="http://schemas.microsoft.com/office/powerpoint/2010/main" val="185188358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8066" name="Rectangle 7"/>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C157F46A-90F6-454E-A5C5-D811BE544EA1}" type="slidenum">
              <a:rPr lang="en-US" altLang="en-US">
                <a:latin typeface="Calibri" panose="020F0502020204030204" pitchFamily="34" charset="0"/>
              </a:rPr>
              <a:pPr>
                <a:spcBef>
                  <a:spcPct val="0"/>
                </a:spcBef>
                <a:buClrTx/>
                <a:buFontTx/>
                <a:buNone/>
              </a:pPr>
              <a:t>36</a:t>
            </a:fld>
            <a:endParaRPr lang="en-US" altLang="en-US" dirty="0">
              <a:latin typeface="Calibri" panose="020F0502020204030204" pitchFamily="34" charset="0"/>
            </a:endParaRPr>
          </a:p>
        </p:txBody>
      </p:sp>
      <p:sp>
        <p:nvSpPr>
          <p:cNvPr id="88067" name="Rectangle 1"/>
          <p:cNvSpPr>
            <a:spLocks noGrp="1" noRot="1" noChangeAspect="1" noChangeArrowheads="1" noTextEdit="1"/>
          </p:cNvSpPr>
          <p:nvPr>
            <p:ph type="sldImg"/>
          </p:nvPr>
        </p:nvSpPr>
        <p:spPr>
          <a:xfrm>
            <a:off x="1106488" y="696913"/>
            <a:ext cx="4646612" cy="348615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8068" name="Text Box 2"/>
          <p:cNvSpPr>
            <a:spLocks noGrp="1" noChangeArrowheads="1"/>
          </p:cNvSpPr>
          <p:nvPr>
            <p:ph type="body" idx="1"/>
          </p:nvPr>
        </p:nvSpPr>
        <p:spPr>
          <a:xfrm>
            <a:off x="686576" y="4417180"/>
            <a:ext cx="5486400" cy="418377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indent="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b="1" kern="1200" dirty="0" smtClean="0">
                <a:solidFill>
                  <a:srgbClr val="000000"/>
                </a:solidFill>
                <a:effectLst/>
                <a:latin typeface="Times New Roman" pitchFamily="16" charset="0"/>
                <a:ea typeface="+mn-ea"/>
                <a:cs typeface="+mn-cs"/>
              </a:rPr>
              <a:t>Slide 36 </a:t>
            </a:r>
            <a:r>
              <a:rPr lang="en-US" sz="1200" kern="1200" dirty="0" smtClean="0">
                <a:solidFill>
                  <a:srgbClr val="000000"/>
                </a:solidFill>
                <a:effectLst/>
                <a:latin typeface="Times New Roman" pitchFamily="16" charset="0"/>
                <a:ea typeface="+mn-ea"/>
                <a:cs typeface="+mn-cs"/>
              </a:rPr>
              <a:t>- An executive board, consisting of facilitators from each major area, meets to guide this model. Each facilitator of a major area is responsible for connecting with small group leaders and reporting activities and changes to the executive board.  Small groups such as Bible studies and prayer groups are formed and each determines its purpose and duration of existence. Spiritual growth is vital to each small group. New small groups are formed as needs or interests arise.</a:t>
            </a:r>
          </a:p>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smtClean="0">
              <a:latin typeface="Times New Roman" panose="02020603050405020304" pitchFamily="18" charset="0"/>
              <a:cs typeface="Times New Roman" panose="02020603050405020304" pitchFamily="18" charset="0"/>
            </a:endParaRPr>
          </a:p>
        </p:txBody>
      </p:sp>
      <p:sp>
        <p:nvSpPr>
          <p:cNvPr id="88069" name="Text Box 3"/>
          <p:cNvSpPr txBox="1">
            <a:spLocks noChangeArrowheads="1"/>
          </p:cNvSpPr>
          <p:nvPr/>
        </p:nvSpPr>
        <p:spPr bwMode="auto">
          <a:xfrm>
            <a:off x="3884906" y="8831183"/>
            <a:ext cx="2973094" cy="4652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3240" tIns="46440" rIns="93240" bIns="4644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5DFD6267-10E8-419B-8901-699FC7D5B56E}" type="slidenum">
              <a:rPr lang="en-US" altLang="en-US">
                <a:solidFill>
                  <a:srgbClr val="FFFFFF"/>
                </a:solidFill>
                <a:latin typeface="Calibri" panose="020F0502020204030204" pitchFamily="34" charset="0"/>
              </a:rPr>
              <a:pPr algn="r" eaLnBrk="1" hangingPunct="1">
                <a:spcBef>
                  <a:spcPct val="0"/>
                </a:spcBef>
                <a:buClrTx/>
                <a:buFontTx/>
                <a:buNone/>
              </a:pPr>
              <a:t>36</a:t>
            </a:fld>
            <a:endParaRPr lang="en-US" altLang="en-US" dirty="0">
              <a:solidFill>
                <a:srgbClr val="FFFFFF"/>
              </a:solidFill>
              <a:latin typeface="Calibri" panose="020F0502020204030204" pitchFamily="34" charset="0"/>
            </a:endParaRPr>
          </a:p>
        </p:txBody>
      </p:sp>
    </p:spTree>
    <p:extLst>
      <p:ext uri="{BB962C8B-B14F-4D97-AF65-F5344CB8AC3E}">
        <p14:creationId xmlns:p14="http://schemas.microsoft.com/office/powerpoint/2010/main" val="7111148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9090" name="Rectangle 7"/>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3A0F19FC-B61E-4696-B85F-3D149E04AFFB}" type="slidenum">
              <a:rPr lang="en-US" altLang="en-US">
                <a:latin typeface="Calibri" panose="020F0502020204030204" pitchFamily="34" charset="0"/>
              </a:rPr>
              <a:pPr>
                <a:spcBef>
                  <a:spcPct val="0"/>
                </a:spcBef>
                <a:buClrTx/>
                <a:buFontTx/>
                <a:buNone/>
              </a:pPr>
              <a:t>37</a:t>
            </a:fld>
            <a:endParaRPr lang="en-US" altLang="en-US" dirty="0">
              <a:latin typeface="Calibri" panose="020F0502020204030204" pitchFamily="34" charset="0"/>
            </a:endParaRPr>
          </a:p>
        </p:txBody>
      </p:sp>
      <p:sp>
        <p:nvSpPr>
          <p:cNvPr id="89091" name="Rectangle 1"/>
          <p:cNvSpPr>
            <a:spLocks noGrp="1" noRot="1" noChangeAspect="1" noChangeArrowheads="1" noTextEdit="1"/>
          </p:cNvSpPr>
          <p:nvPr>
            <p:ph type="sldImg"/>
          </p:nvPr>
        </p:nvSpPr>
        <p:spPr>
          <a:xfrm>
            <a:off x="1106488" y="696913"/>
            <a:ext cx="4646612" cy="348615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9092" name="Text Box 2"/>
          <p:cNvSpPr>
            <a:spLocks noGrp="1" noChangeArrowheads="1"/>
          </p:cNvSpPr>
          <p:nvPr>
            <p:ph type="body" idx="1"/>
          </p:nvPr>
        </p:nvSpPr>
        <p:spPr>
          <a:xfrm>
            <a:off x="686576" y="4417180"/>
            <a:ext cx="5486400" cy="418377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indent="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b="1" kern="1200" dirty="0" smtClean="0">
                <a:solidFill>
                  <a:srgbClr val="000000"/>
                </a:solidFill>
                <a:effectLst/>
                <a:latin typeface="Times New Roman" pitchFamily="16" charset="0"/>
                <a:ea typeface="+mn-ea"/>
                <a:cs typeface="+mn-cs"/>
              </a:rPr>
              <a:t>Slide 37 </a:t>
            </a:r>
            <a:r>
              <a:rPr lang="en-US" sz="1200" kern="1200" dirty="0" smtClean="0">
                <a:solidFill>
                  <a:srgbClr val="000000"/>
                </a:solidFill>
                <a:effectLst/>
                <a:latin typeface="Times New Roman" pitchFamily="16" charset="0"/>
                <a:ea typeface="+mn-ea"/>
                <a:cs typeface="+mn-cs"/>
              </a:rPr>
              <a:t>- Here is how an umbrella model might look in a church.</a:t>
            </a:r>
          </a:p>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smtClean="0">
              <a:latin typeface="Times New Roman" panose="02020603050405020304" pitchFamily="18" charset="0"/>
              <a:cs typeface="Times New Roman" panose="02020603050405020304" pitchFamily="18" charset="0"/>
            </a:endParaRPr>
          </a:p>
        </p:txBody>
      </p:sp>
      <p:sp>
        <p:nvSpPr>
          <p:cNvPr id="89093" name="Text Box 3"/>
          <p:cNvSpPr txBox="1">
            <a:spLocks noChangeArrowheads="1"/>
          </p:cNvSpPr>
          <p:nvPr/>
        </p:nvSpPr>
        <p:spPr bwMode="auto">
          <a:xfrm>
            <a:off x="3884906" y="8831183"/>
            <a:ext cx="2973094" cy="4652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3240" tIns="46440" rIns="93240" bIns="4644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47E8C52A-8150-4C05-98FC-E093B339647B}" type="slidenum">
              <a:rPr lang="en-US" altLang="en-US">
                <a:solidFill>
                  <a:srgbClr val="FFFFFF"/>
                </a:solidFill>
                <a:latin typeface="Calibri" panose="020F0502020204030204" pitchFamily="34" charset="0"/>
              </a:rPr>
              <a:pPr algn="r" eaLnBrk="1" hangingPunct="1">
                <a:spcBef>
                  <a:spcPct val="0"/>
                </a:spcBef>
                <a:buClrTx/>
                <a:buFontTx/>
                <a:buNone/>
              </a:pPr>
              <a:t>37</a:t>
            </a:fld>
            <a:endParaRPr lang="en-US" altLang="en-US" dirty="0">
              <a:solidFill>
                <a:srgbClr val="FFFFFF"/>
              </a:solidFill>
              <a:latin typeface="Calibri" panose="020F0502020204030204" pitchFamily="34" charset="0"/>
            </a:endParaRPr>
          </a:p>
        </p:txBody>
      </p:sp>
    </p:spTree>
    <p:extLst>
      <p:ext uri="{BB962C8B-B14F-4D97-AF65-F5344CB8AC3E}">
        <p14:creationId xmlns:p14="http://schemas.microsoft.com/office/powerpoint/2010/main" val="188153389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0114" name="Rectangle 7"/>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BD8CAF6B-C6BA-4E6B-98B0-0A3B08F8A75F}" type="slidenum">
              <a:rPr lang="en-US" altLang="en-US">
                <a:latin typeface="Calibri" panose="020F0502020204030204" pitchFamily="34" charset="0"/>
              </a:rPr>
              <a:pPr>
                <a:spcBef>
                  <a:spcPct val="0"/>
                </a:spcBef>
                <a:buClrTx/>
                <a:buFontTx/>
                <a:buNone/>
              </a:pPr>
              <a:t>38</a:t>
            </a:fld>
            <a:endParaRPr lang="en-US" altLang="en-US" dirty="0">
              <a:latin typeface="Calibri" panose="020F0502020204030204" pitchFamily="34" charset="0"/>
            </a:endParaRPr>
          </a:p>
        </p:txBody>
      </p:sp>
      <p:sp>
        <p:nvSpPr>
          <p:cNvPr id="90115" name="Rectangle 1"/>
          <p:cNvSpPr>
            <a:spLocks noGrp="1" noRot="1" noChangeAspect="1" noChangeArrowheads="1" noTextEdit="1"/>
          </p:cNvSpPr>
          <p:nvPr>
            <p:ph type="sldImg"/>
          </p:nvPr>
        </p:nvSpPr>
        <p:spPr>
          <a:xfrm>
            <a:off x="1106488" y="696913"/>
            <a:ext cx="4646612" cy="348615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0116" name="Text Box 2"/>
          <p:cNvSpPr>
            <a:spLocks noGrp="1" noChangeArrowheads="1"/>
          </p:cNvSpPr>
          <p:nvPr>
            <p:ph type="body" idx="1"/>
          </p:nvPr>
        </p:nvSpPr>
        <p:spPr>
          <a:xfrm>
            <a:off x="686576" y="4417180"/>
            <a:ext cx="5486400" cy="418377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indent="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b="1" kern="1200" dirty="0" smtClean="0">
                <a:solidFill>
                  <a:srgbClr val="000000"/>
                </a:solidFill>
                <a:effectLst/>
                <a:latin typeface="Times New Roman" pitchFamily="16" charset="0"/>
                <a:ea typeface="+mn-ea"/>
                <a:cs typeface="+mn-cs"/>
              </a:rPr>
              <a:t>Slide 38</a:t>
            </a:r>
            <a:r>
              <a:rPr lang="en-US" sz="1200" kern="1200" dirty="0" smtClean="0">
                <a:solidFill>
                  <a:srgbClr val="000000"/>
                </a:solidFill>
                <a:effectLst/>
                <a:latin typeface="Times New Roman" pitchFamily="16" charset="0"/>
                <a:ea typeface="+mn-ea"/>
                <a:cs typeface="+mn-cs"/>
              </a:rPr>
              <a:t> - Within this LWML Women’s Ministry Model, LWML is the basis for each smaller group within the structure as an avenue for spiritual, educational, and mission resources. This is especially effective in congregations that have existing women’s programs outside of LWML. The smaller LWML groups can be effective with their own objectives, as well as helping share the LWML mission via all of the women’s programs in their church.</a:t>
            </a:r>
          </a:p>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smtClean="0">
              <a:latin typeface="Times New Roman" panose="02020603050405020304" pitchFamily="18" charset="0"/>
              <a:cs typeface="Times New Roman" panose="02020603050405020304" pitchFamily="18" charset="0"/>
            </a:endParaRPr>
          </a:p>
        </p:txBody>
      </p:sp>
      <p:sp>
        <p:nvSpPr>
          <p:cNvPr id="90117" name="Text Box 3"/>
          <p:cNvSpPr txBox="1">
            <a:spLocks noChangeArrowheads="1"/>
          </p:cNvSpPr>
          <p:nvPr/>
        </p:nvSpPr>
        <p:spPr bwMode="auto">
          <a:xfrm>
            <a:off x="3884906" y="8831183"/>
            <a:ext cx="2973094" cy="4652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3240" tIns="46440" rIns="93240" bIns="4644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820DA79E-12EC-4205-B7A2-D60FCC4BC765}" type="slidenum">
              <a:rPr lang="en-US" altLang="en-US">
                <a:solidFill>
                  <a:srgbClr val="FFFFFF"/>
                </a:solidFill>
                <a:latin typeface="Calibri" panose="020F0502020204030204" pitchFamily="34" charset="0"/>
              </a:rPr>
              <a:pPr algn="r" eaLnBrk="1" hangingPunct="1">
                <a:spcBef>
                  <a:spcPct val="0"/>
                </a:spcBef>
                <a:buClrTx/>
                <a:buFontTx/>
                <a:buNone/>
              </a:pPr>
              <a:t>38</a:t>
            </a:fld>
            <a:endParaRPr lang="en-US" altLang="en-US" dirty="0">
              <a:solidFill>
                <a:srgbClr val="FFFFFF"/>
              </a:solidFill>
              <a:latin typeface="Calibri" panose="020F0502020204030204" pitchFamily="34" charset="0"/>
            </a:endParaRPr>
          </a:p>
        </p:txBody>
      </p:sp>
    </p:spTree>
    <p:extLst>
      <p:ext uri="{BB962C8B-B14F-4D97-AF65-F5344CB8AC3E}">
        <p14:creationId xmlns:p14="http://schemas.microsoft.com/office/powerpoint/2010/main" val="248469863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1138" name="Rectangle 7"/>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4604BDED-10AB-4308-AC6D-EDCB85F5A62E}" type="slidenum">
              <a:rPr lang="en-US" altLang="en-US">
                <a:latin typeface="Calibri" panose="020F0502020204030204" pitchFamily="34" charset="0"/>
              </a:rPr>
              <a:pPr>
                <a:spcBef>
                  <a:spcPct val="0"/>
                </a:spcBef>
                <a:buClrTx/>
                <a:buFontTx/>
                <a:buNone/>
              </a:pPr>
              <a:t>39</a:t>
            </a:fld>
            <a:endParaRPr lang="en-US" altLang="en-US" dirty="0">
              <a:latin typeface="Calibri" panose="020F0502020204030204" pitchFamily="34" charset="0"/>
            </a:endParaRPr>
          </a:p>
        </p:txBody>
      </p:sp>
      <p:sp>
        <p:nvSpPr>
          <p:cNvPr id="91139" name="Rectangle 1"/>
          <p:cNvSpPr>
            <a:spLocks noGrp="1" noRot="1" noChangeAspect="1" noChangeArrowheads="1" noTextEdit="1"/>
          </p:cNvSpPr>
          <p:nvPr>
            <p:ph type="sldImg"/>
          </p:nvPr>
        </p:nvSpPr>
        <p:spPr>
          <a:xfrm>
            <a:off x="1106488" y="696913"/>
            <a:ext cx="4646612" cy="348615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1140" name="Text Box 2"/>
          <p:cNvSpPr>
            <a:spLocks noGrp="1" noChangeArrowheads="1"/>
          </p:cNvSpPr>
          <p:nvPr>
            <p:ph type="body" idx="1"/>
          </p:nvPr>
        </p:nvSpPr>
        <p:spPr>
          <a:xfrm>
            <a:off x="686576" y="4417180"/>
            <a:ext cx="5486400" cy="418377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en-US" sz="1200" b="1" kern="1200" dirty="0" smtClean="0">
                <a:solidFill>
                  <a:srgbClr val="000000"/>
                </a:solidFill>
                <a:effectLst/>
                <a:latin typeface="Times New Roman" pitchFamily="16" charset="0"/>
                <a:ea typeface="+mn-ea"/>
                <a:cs typeface="+mn-cs"/>
              </a:rPr>
              <a:t>Slide 39</a:t>
            </a:r>
            <a:r>
              <a:rPr lang="en-US" sz="1200" kern="1200" dirty="0" smtClean="0">
                <a:solidFill>
                  <a:srgbClr val="000000"/>
                </a:solidFill>
                <a:effectLst/>
                <a:latin typeface="Times New Roman" pitchFamily="16" charset="0"/>
                <a:ea typeface="+mn-ea"/>
                <a:cs typeface="+mn-cs"/>
              </a:rPr>
              <a:t> - The director may be a paid staff person or a committed volunteer who oversees the entire LWML women's ministry program. She works directly with a governing committee. Her major responsibility is to work directly with the major emphasis coordinators of each target area. </a:t>
            </a:r>
          </a:p>
          <a:p>
            <a:r>
              <a:rPr lang="en-US" sz="1200" kern="1200" dirty="0" smtClean="0">
                <a:solidFill>
                  <a:srgbClr val="000000"/>
                </a:solidFill>
                <a:effectLst/>
                <a:latin typeface="Times New Roman" pitchFamily="16" charset="0"/>
                <a:ea typeface="+mn-ea"/>
                <a:cs typeface="+mn-cs"/>
              </a:rPr>
              <a:t> </a:t>
            </a:r>
          </a:p>
          <a:p>
            <a:r>
              <a:rPr lang="en-US" sz="1200" kern="1200" dirty="0" smtClean="0">
                <a:solidFill>
                  <a:srgbClr val="000000"/>
                </a:solidFill>
                <a:effectLst/>
                <a:latin typeface="Times New Roman" pitchFamily="16" charset="0"/>
                <a:ea typeface="+mn-ea"/>
                <a:cs typeface="+mn-cs"/>
              </a:rPr>
              <a:t>Ministry areas are determined from the survey. As more faith communities are built, more ministry areas may be developed and added to the structure. LWML resources are used throughout.</a:t>
            </a:r>
          </a:p>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smtClean="0">
              <a:latin typeface="Times New Roman" panose="02020603050405020304" pitchFamily="18" charset="0"/>
              <a:cs typeface="Times New Roman" panose="02020603050405020304" pitchFamily="18" charset="0"/>
            </a:endParaRPr>
          </a:p>
        </p:txBody>
      </p:sp>
      <p:sp>
        <p:nvSpPr>
          <p:cNvPr id="91141" name="Text Box 3"/>
          <p:cNvSpPr txBox="1">
            <a:spLocks noChangeArrowheads="1"/>
          </p:cNvSpPr>
          <p:nvPr/>
        </p:nvSpPr>
        <p:spPr bwMode="auto">
          <a:xfrm>
            <a:off x="3884906" y="8831183"/>
            <a:ext cx="2973094" cy="4652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3240" tIns="46440" rIns="93240" bIns="4644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AE1CA838-2E6C-45BF-AC9F-73715323DFA8}" type="slidenum">
              <a:rPr lang="en-US" altLang="en-US">
                <a:solidFill>
                  <a:srgbClr val="FFFFFF"/>
                </a:solidFill>
                <a:latin typeface="Calibri" panose="020F0502020204030204" pitchFamily="34" charset="0"/>
              </a:rPr>
              <a:pPr algn="r" eaLnBrk="1" hangingPunct="1">
                <a:spcBef>
                  <a:spcPct val="0"/>
                </a:spcBef>
                <a:buClrTx/>
                <a:buFontTx/>
                <a:buNone/>
              </a:pPr>
              <a:t>39</a:t>
            </a:fld>
            <a:endParaRPr lang="en-US" altLang="en-US" dirty="0">
              <a:solidFill>
                <a:srgbClr val="FFFFFF"/>
              </a:solidFill>
              <a:latin typeface="Calibri" panose="020F0502020204030204" pitchFamily="34" charset="0"/>
            </a:endParaRPr>
          </a:p>
        </p:txBody>
      </p:sp>
    </p:spTree>
    <p:extLst>
      <p:ext uri="{BB962C8B-B14F-4D97-AF65-F5344CB8AC3E}">
        <p14:creationId xmlns:p14="http://schemas.microsoft.com/office/powerpoint/2010/main" val="34758091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418" name="Rectangle 7"/>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25C879FA-5A06-4F0F-9B99-5D3AEF15BDF6}" type="slidenum">
              <a:rPr lang="en-US" altLang="en-US">
                <a:latin typeface="Calibri" panose="020F0502020204030204" pitchFamily="34" charset="0"/>
              </a:rPr>
              <a:pPr>
                <a:spcBef>
                  <a:spcPct val="0"/>
                </a:spcBef>
                <a:buClrTx/>
                <a:buFontTx/>
                <a:buNone/>
              </a:pPr>
              <a:t>4</a:t>
            </a:fld>
            <a:endParaRPr lang="en-US" altLang="en-US" dirty="0">
              <a:latin typeface="Calibri" panose="020F0502020204030204" pitchFamily="34" charset="0"/>
            </a:endParaRPr>
          </a:p>
        </p:txBody>
      </p:sp>
      <p:sp>
        <p:nvSpPr>
          <p:cNvPr id="60419" name="Rectangle 1"/>
          <p:cNvSpPr>
            <a:spLocks noGrp="1" noRot="1" noChangeAspect="1" noChangeArrowheads="1" noTextEdit="1"/>
          </p:cNvSpPr>
          <p:nvPr>
            <p:ph type="sldImg"/>
          </p:nvPr>
        </p:nvSpPr>
        <p:spPr>
          <a:xfrm>
            <a:off x="1106488" y="696913"/>
            <a:ext cx="4646612" cy="348615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0420" name="Rectangle 2"/>
          <p:cNvSpPr>
            <a:spLocks noGrp="1" noChangeArrowheads="1"/>
          </p:cNvSpPr>
          <p:nvPr>
            <p:ph type="body" idx="1"/>
          </p:nvPr>
        </p:nvSpPr>
        <p:spPr>
          <a:xfrm>
            <a:off x="686576" y="4417180"/>
            <a:ext cx="5486400" cy="418377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indent="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b="1" kern="1200" dirty="0" smtClean="0">
                <a:solidFill>
                  <a:srgbClr val="000000"/>
                </a:solidFill>
                <a:effectLst/>
                <a:latin typeface="Times New Roman" pitchFamily="16" charset="0"/>
                <a:ea typeface="+mn-ea"/>
                <a:cs typeface="+mn-cs"/>
              </a:rPr>
              <a:t>Slide 4</a:t>
            </a:r>
            <a:r>
              <a:rPr lang="en-US" sz="1200" kern="1200" dirty="0" smtClean="0">
                <a:solidFill>
                  <a:srgbClr val="000000"/>
                </a:solidFill>
                <a:effectLst/>
                <a:latin typeface="Times New Roman" pitchFamily="16" charset="0"/>
                <a:ea typeface="+mn-ea"/>
                <a:cs typeface="+mn-cs"/>
              </a:rPr>
              <a:t> - </a:t>
            </a:r>
            <a:r>
              <a:rPr lang="en-US" sz="1200" i="1" kern="1200" dirty="0" smtClean="0">
                <a:solidFill>
                  <a:srgbClr val="000000"/>
                </a:solidFill>
                <a:effectLst/>
                <a:latin typeface="Times New Roman" pitchFamily="16" charset="0"/>
                <a:ea typeface="+mn-ea"/>
                <a:cs typeface="+mn-cs"/>
              </a:rPr>
              <a:t>4 U </a:t>
            </a:r>
            <a:r>
              <a:rPr lang="en-US" sz="1200" kern="1200" dirty="0" smtClean="0">
                <a:solidFill>
                  <a:srgbClr val="000000"/>
                </a:solidFill>
                <a:effectLst/>
                <a:latin typeface="Times New Roman" pitchFamily="16" charset="0"/>
                <a:ea typeface="+mn-ea"/>
                <a:cs typeface="+mn-cs"/>
              </a:rPr>
              <a:t>to help assess, accept, promote, and encourage change, where needed, </a:t>
            </a:r>
          </a:p>
          <a:p>
            <a:pPr marL="0" marR="0" indent="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kern="1200" dirty="0" smtClean="0">
                <a:solidFill>
                  <a:srgbClr val="000000"/>
                </a:solidFill>
                <a:effectLst/>
                <a:latin typeface="Times New Roman" pitchFamily="16" charset="0"/>
                <a:ea typeface="+mn-ea"/>
                <a:cs typeface="+mn-cs"/>
              </a:rPr>
              <a:t>for flexibility and adaptability to fit programs to people, so that the needs of today’s </a:t>
            </a:r>
          </a:p>
          <a:p>
            <a:pPr marL="0" marR="0" indent="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kern="1200" dirty="0" smtClean="0">
                <a:solidFill>
                  <a:srgbClr val="000000"/>
                </a:solidFill>
                <a:effectLst/>
                <a:latin typeface="Times New Roman" pitchFamily="16" charset="0"/>
                <a:ea typeface="+mn-ea"/>
                <a:cs typeface="+mn-cs"/>
              </a:rPr>
              <a:t>woman are met. </a:t>
            </a:r>
          </a:p>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smtClean="0">
              <a:latin typeface="Calibri" panose="020F0502020204030204" pitchFamily="34" charset="0"/>
              <a:cs typeface="Arial Unicode MS" panose="020B0604020202020204" pitchFamily="34" charset="-128"/>
            </a:endParaRPr>
          </a:p>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a:latin typeface="Calibri" panose="020F0502020204030204" pitchFamily="34" charset="0"/>
              <a:cs typeface="Arial Unicode MS" panose="020B0604020202020204" pitchFamily="34" charset="-128"/>
            </a:endParaRPr>
          </a:p>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smtClean="0">
              <a:latin typeface="Calibri" panose="020F0502020204030204" pitchFamily="34" charset="0"/>
              <a:cs typeface="Arial Unicode MS" panose="020B0604020202020204" pitchFamily="34" charset="-128"/>
            </a:endParaRPr>
          </a:p>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a:latin typeface="Calibri" panose="020F0502020204030204" pitchFamily="34" charset="0"/>
              <a:cs typeface="Arial Unicode MS" panose="020B0604020202020204" pitchFamily="34" charset="-128"/>
            </a:endParaRPr>
          </a:p>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smtClean="0">
              <a:latin typeface="Calibri" panose="020F0502020204030204" pitchFamily="34" charset="0"/>
              <a:cs typeface="Arial Unicode MS" panose="020B0604020202020204" pitchFamily="34" charset="-128"/>
            </a:endParaRPr>
          </a:p>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a:latin typeface="Calibri" panose="020F0502020204030204" pitchFamily="34" charset="0"/>
              <a:cs typeface="Arial Unicode MS" panose="020B0604020202020204" pitchFamily="34" charset="-128"/>
            </a:endParaRPr>
          </a:p>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smtClean="0">
              <a:latin typeface="Calibri" panose="020F0502020204030204" pitchFamily="34" charset="0"/>
              <a:cs typeface="Arial Unicode MS" panose="020B0604020202020204" pitchFamily="34" charset="-128"/>
            </a:endParaRPr>
          </a:p>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a:latin typeface="Calibri" panose="020F0502020204030204" pitchFamily="34" charset="0"/>
              <a:cs typeface="Arial Unicode MS" panose="020B0604020202020204" pitchFamily="34" charset="-128"/>
            </a:endParaRPr>
          </a:p>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smtClean="0">
              <a:latin typeface="Calibri" panose="020F0502020204030204" pitchFamily="34" charset="0"/>
              <a:cs typeface="Arial Unicode MS" panose="020B0604020202020204" pitchFamily="34" charset="-128"/>
            </a:endParaRPr>
          </a:p>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a:latin typeface="Calibri" panose="020F0502020204030204" pitchFamily="34" charset="0"/>
              <a:cs typeface="Arial Unicode MS" panose="020B0604020202020204" pitchFamily="34" charset="-128"/>
            </a:endParaRPr>
          </a:p>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smtClean="0">
              <a:latin typeface="Calibri" panose="020F0502020204030204" pitchFamily="34" charset="0"/>
              <a:cs typeface="Arial Unicode MS" panose="020B0604020202020204" pitchFamily="34" charset="-128"/>
            </a:endParaRPr>
          </a:p>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a:latin typeface="Calibri" panose="020F0502020204030204" pitchFamily="34" charset="0"/>
              <a:cs typeface="Arial Unicode MS" panose="020B0604020202020204" pitchFamily="34" charset="-128"/>
            </a:endParaRPr>
          </a:p>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smtClean="0">
              <a:latin typeface="Calibri" panose="020F0502020204030204" pitchFamily="34" charset="0"/>
              <a:cs typeface="Arial Unicode MS" panose="020B0604020202020204" pitchFamily="34" charset="-128"/>
            </a:endParaRPr>
          </a:p>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a:latin typeface="Calibri" panose="020F0502020204030204" pitchFamily="34" charset="0"/>
              <a:cs typeface="Arial Unicode MS" panose="020B0604020202020204" pitchFamily="34" charset="-128"/>
            </a:endParaRPr>
          </a:p>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smtClean="0">
              <a:latin typeface="Calibri" panose="020F0502020204030204" pitchFamily="34" charset="0"/>
              <a:cs typeface="Arial Unicode MS" panose="020B0604020202020204" pitchFamily="34" charset="-128"/>
            </a:endParaRPr>
          </a:p>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a:latin typeface="Calibri" panose="020F0502020204030204" pitchFamily="34" charset="0"/>
              <a:cs typeface="Arial Unicode MS" panose="020B0604020202020204" pitchFamily="34" charset="-128"/>
            </a:endParaRPr>
          </a:p>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smtClean="0">
              <a:latin typeface="Calibri" panose="020F0502020204030204" pitchFamily="34" charset="0"/>
              <a:cs typeface="Arial Unicode MS" panose="020B0604020202020204" pitchFamily="34" charset="-128"/>
            </a:endParaRPr>
          </a:p>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a:latin typeface="Calibri" panose="020F0502020204030204" pitchFamily="34" charset="0"/>
              <a:cs typeface="Arial Unicode MS" panose="020B0604020202020204" pitchFamily="34" charset="-128"/>
            </a:endParaRPr>
          </a:p>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smtClean="0">
              <a:latin typeface="Calibri" panose="020F0502020204030204" pitchFamily="34" charset="0"/>
              <a:cs typeface="Arial Unicode MS" panose="020B0604020202020204" pitchFamily="34" charset="-128"/>
            </a:endParaRPr>
          </a:p>
        </p:txBody>
      </p:sp>
      <p:sp>
        <p:nvSpPr>
          <p:cNvPr id="60421" name="Text Box 3"/>
          <p:cNvSpPr txBox="1">
            <a:spLocks noChangeArrowheads="1"/>
          </p:cNvSpPr>
          <p:nvPr/>
        </p:nvSpPr>
        <p:spPr bwMode="auto">
          <a:xfrm>
            <a:off x="3884906" y="8831183"/>
            <a:ext cx="2973094" cy="4652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3240" tIns="46440" rIns="93240" bIns="4644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DF3BA184-9254-4C46-B752-66E9E3018FBE}" type="slidenum">
              <a:rPr lang="en-US" altLang="en-US">
                <a:solidFill>
                  <a:srgbClr val="FFFFFF"/>
                </a:solidFill>
                <a:latin typeface="Calibri" panose="020F0502020204030204" pitchFamily="34" charset="0"/>
              </a:rPr>
              <a:pPr algn="r" eaLnBrk="1" hangingPunct="1">
                <a:spcBef>
                  <a:spcPct val="0"/>
                </a:spcBef>
                <a:buClrTx/>
                <a:buFontTx/>
                <a:buNone/>
              </a:pPr>
              <a:t>4</a:t>
            </a:fld>
            <a:endParaRPr lang="en-US" altLang="en-US" dirty="0">
              <a:solidFill>
                <a:srgbClr val="FFFFFF"/>
              </a:solidFill>
              <a:latin typeface="Calibri" panose="020F0502020204030204" pitchFamily="34" charset="0"/>
            </a:endParaRPr>
          </a:p>
        </p:txBody>
      </p:sp>
    </p:spTree>
    <p:extLst>
      <p:ext uri="{BB962C8B-B14F-4D97-AF65-F5344CB8AC3E}">
        <p14:creationId xmlns:p14="http://schemas.microsoft.com/office/powerpoint/2010/main" val="196540143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62" name="Rectangle 7"/>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C5B87FE7-3794-4ECA-97AF-9080491AC667}" type="slidenum">
              <a:rPr lang="en-US" altLang="en-US">
                <a:latin typeface="Calibri" panose="020F0502020204030204" pitchFamily="34" charset="0"/>
              </a:rPr>
              <a:pPr>
                <a:spcBef>
                  <a:spcPct val="0"/>
                </a:spcBef>
                <a:buClrTx/>
                <a:buFontTx/>
                <a:buNone/>
              </a:pPr>
              <a:t>40</a:t>
            </a:fld>
            <a:endParaRPr lang="en-US" altLang="en-US" dirty="0">
              <a:latin typeface="Calibri" panose="020F0502020204030204" pitchFamily="34" charset="0"/>
            </a:endParaRPr>
          </a:p>
        </p:txBody>
      </p:sp>
      <p:sp>
        <p:nvSpPr>
          <p:cNvPr id="92163" name="Rectangle 1"/>
          <p:cNvSpPr>
            <a:spLocks noGrp="1" noRot="1" noChangeAspect="1" noChangeArrowheads="1" noTextEdit="1"/>
          </p:cNvSpPr>
          <p:nvPr>
            <p:ph type="sldImg"/>
          </p:nvPr>
        </p:nvSpPr>
        <p:spPr>
          <a:xfrm>
            <a:off x="1106488" y="696913"/>
            <a:ext cx="4646612" cy="348615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2164" name="Text Box 2"/>
          <p:cNvSpPr>
            <a:spLocks noGrp="1" noChangeArrowheads="1"/>
          </p:cNvSpPr>
          <p:nvPr>
            <p:ph type="body" idx="1"/>
          </p:nvPr>
        </p:nvSpPr>
        <p:spPr>
          <a:xfrm>
            <a:off x="686576" y="4417180"/>
            <a:ext cx="5486400" cy="418377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indent="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b="1" kern="1200" dirty="0" smtClean="0">
                <a:solidFill>
                  <a:srgbClr val="000000"/>
                </a:solidFill>
                <a:effectLst/>
                <a:latin typeface="Times New Roman" pitchFamily="16" charset="0"/>
                <a:ea typeface="+mn-ea"/>
                <a:cs typeface="+mn-cs"/>
              </a:rPr>
              <a:t>Slide 40</a:t>
            </a:r>
            <a:r>
              <a:rPr lang="en-US" sz="1200" kern="1200" dirty="0" smtClean="0">
                <a:solidFill>
                  <a:srgbClr val="000000"/>
                </a:solidFill>
                <a:effectLst/>
                <a:latin typeface="Times New Roman" pitchFamily="16" charset="0"/>
                <a:ea typeface="+mn-ea"/>
                <a:cs typeface="+mn-cs"/>
              </a:rPr>
              <a:t> - Here is what an LWML Women's Ministry Model might look like in a church. All groups use LWML resources, support mission grants and mission stories, collect mite donations, pray, and encourage attendance at LWML gatherings in zones, district, and national. </a:t>
            </a:r>
          </a:p>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i="1" dirty="0">
              <a:latin typeface="Calibri" panose="020F0502020204030204" pitchFamily="34" charset="0"/>
              <a:cs typeface="Arial Unicode MS" panose="020B0604020202020204" pitchFamily="34" charset="-128"/>
            </a:endParaRPr>
          </a:p>
        </p:txBody>
      </p:sp>
      <p:sp>
        <p:nvSpPr>
          <p:cNvPr id="92165" name="Text Box 3"/>
          <p:cNvSpPr txBox="1">
            <a:spLocks noChangeArrowheads="1"/>
          </p:cNvSpPr>
          <p:nvPr/>
        </p:nvSpPr>
        <p:spPr bwMode="auto">
          <a:xfrm>
            <a:off x="3884906" y="8831183"/>
            <a:ext cx="2973094" cy="4652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3240" tIns="46440" rIns="93240" bIns="4644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2F9A5DC2-7611-4C91-B8E5-1B56EE65F11D}" type="slidenum">
              <a:rPr lang="en-US" altLang="en-US">
                <a:solidFill>
                  <a:srgbClr val="FFFFFF"/>
                </a:solidFill>
                <a:latin typeface="Calibri" panose="020F0502020204030204" pitchFamily="34" charset="0"/>
              </a:rPr>
              <a:pPr algn="r" eaLnBrk="1" hangingPunct="1">
                <a:spcBef>
                  <a:spcPct val="0"/>
                </a:spcBef>
                <a:buClrTx/>
                <a:buFontTx/>
                <a:buNone/>
              </a:pPr>
              <a:t>40</a:t>
            </a:fld>
            <a:endParaRPr lang="en-US" altLang="en-US" dirty="0">
              <a:solidFill>
                <a:srgbClr val="FFFFFF"/>
              </a:solidFill>
              <a:latin typeface="Calibri" panose="020F0502020204030204" pitchFamily="34" charset="0"/>
            </a:endParaRPr>
          </a:p>
        </p:txBody>
      </p:sp>
    </p:spTree>
    <p:extLst>
      <p:ext uri="{BB962C8B-B14F-4D97-AF65-F5344CB8AC3E}">
        <p14:creationId xmlns:p14="http://schemas.microsoft.com/office/powerpoint/2010/main" val="382833632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3186" name="Rectangle 7"/>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05C896E7-C9D4-4AB3-97B4-9F318E4977A0}" type="slidenum">
              <a:rPr lang="en-US" altLang="en-US">
                <a:latin typeface="Calibri" panose="020F0502020204030204" pitchFamily="34" charset="0"/>
              </a:rPr>
              <a:pPr>
                <a:spcBef>
                  <a:spcPct val="0"/>
                </a:spcBef>
                <a:buClrTx/>
                <a:buFontTx/>
                <a:buNone/>
              </a:pPr>
              <a:t>41</a:t>
            </a:fld>
            <a:endParaRPr lang="en-US" altLang="en-US" dirty="0">
              <a:latin typeface="Calibri" panose="020F0502020204030204" pitchFamily="34" charset="0"/>
            </a:endParaRPr>
          </a:p>
        </p:txBody>
      </p:sp>
      <p:sp>
        <p:nvSpPr>
          <p:cNvPr id="93187" name="Rectangle 1"/>
          <p:cNvSpPr>
            <a:spLocks noGrp="1" noRot="1" noChangeAspect="1" noChangeArrowheads="1" noTextEdit="1"/>
          </p:cNvSpPr>
          <p:nvPr>
            <p:ph type="sldImg"/>
          </p:nvPr>
        </p:nvSpPr>
        <p:spPr>
          <a:xfrm>
            <a:off x="1106488" y="696913"/>
            <a:ext cx="4646612" cy="348615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3188" name="Text Box 2"/>
          <p:cNvSpPr>
            <a:spLocks noGrp="1" noChangeArrowheads="1"/>
          </p:cNvSpPr>
          <p:nvPr>
            <p:ph type="body" idx="1"/>
          </p:nvPr>
        </p:nvSpPr>
        <p:spPr>
          <a:xfrm>
            <a:off x="686576" y="4417180"/>
            <a:ext cx="5486400" cy="418377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en-US" sz="1200" b="1" kern="1200" dirty="0" smtClean="0">
                <a:solidFill>
                  <a:srgbClr val="000000"/>
                </a:solidFill>
                <a:effectLst/>
                <a:latin typeface="Times New Roman" pitchFamily="16" charset="0"/>
                <a:ea typeface="+mn-ea"/>
                <a:cs typeface="+mn-cs"/>
              </a:rPr>
              <a:t>Slide 41</a:t>
            </a:r>
            <a:r>
              <a:rPr lang="en-US" sz="1200" kern="1200" dirty="0" smtClean="0">
                <a:solidFill>
                  <a:srgbClr val="000000"/>
                </a:solidFill>
                <a:effectLst/>
                <a:latin typeface="Times New Roman" pitchFamily="16" charset="0"/>
                <a:ea typeface="+mn-ea"/>
                <a:cs typeface="+mn-cs"/>
              </a:rPr>
              <a:t> - The Sisters in Mission Model addresses those LWML groups with declining participation. The model provides for the formation of an LWML faith community consisting of sister or neighboring LWML groups who collectively sponsor events and ministry activities. </a:t>
            </a:r>
          </a:p>
          <a:p>
            <a:r>
              <a:rPr lang="en-US" sz="1200" kern="1200" dirty="0" smtClean="0">
                <a:solidFill>
                  <a:srgbClr val="000000"/>
                </a:solidFill>
                <a:effectLst/>
                <a:latin typeface="Times New Roman" pitchFamily="16" charset="0"/>
                <a:ea typeface="+mn-ea"/>
                <a:cs typeface="+mn-cs"/>
              </a:rPr>
              <a:t> </a:t>
            </a:r>
          </a:p>
          <a:p>
            <a:endParaRPr lang="en-US" dirty="0"/>
          </a:p>
        </p:txBody>
      </p:sp>
      <p:sp>
        <p:nvSpPr>
          <p:cNvPr id="93189" name="Text Box 3"/>
          <p:cNvSpPr txBox="1">
            <a:spLocks noChangeArrowheads="1"/>
          </p:cNvSpPr>
          <p:nvPr/>
        </p:nvSpPr>
        <p:spPr bwMode="auto">
          <a:xfrm>
            <a:off x="3884906" y="8831183"/>
            <a:ext cx="2973094" cy="4652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3240" tIns="46440" rIns="93240" bIns="4644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04D6EFFB-C581-4F51-B930-7C5740F31F40}" type="slidenum">
              <a:rPr lang="en-US" altLang="en-US">
                <a:solidFill>
                  <a:srgbClr val="FFFFFF"/>
                </a:solidFill>
                <a:latin typeface="Calibri" panose="020F0502020204030204" pitchFamily="34" charset="0"/>
              </a:rPr>
              <a:pPr algn="r" eaLnBrk="1" hangingPunct="1">
                <a:spcBef>
                  <a:spcPct val="0"/>
                </a:spcBef>
                <a:buClrTx/>
                <a:buFontTx/>
                <a:buNone/>
              </a:pPr>
              <a:t>41</a:t>
            </a:fld>
            <a:endParaRPr lang="en-US" altLang="en-US" dirty="0">
              <a:solidFill>
                <a:srgbClr val="FFFFFF"/>
              </a:solidFill>
              <a:latin typeface="Calibri" panose="020F0502020204030204" pitchFamily="34" charset="0"/>
            </a:endParaRPr>
          </a:p>
        </p:txBody>
      </p:sp>
    </p:spTree>
    <p:extLst>
      <p:ext uri="{BB962C8B-B14F-4D97-AF65-F5344CB8AC3E}">
        <p14:creationId xmlns:p14="http://schemas.microsoft.com/office/powerpoint/2010/main" val="236597691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4210" name="Rectangle 7"/>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A54A3F8E-1C18-445A-BBE3-C04697941863}" type="slidenum">
              <a:rPr lang="en-US" altLang="en-US">
                <a:latin typeface="Calibri" panose="020F0502020204030204" pitchFamily="34" charset="0"/>
              </a:rPr>
              <a:pPr>
                <a:spcBef>
                  <a:spcPct val="0"/>
                </a:spcBef>
                <a:buClrTx/>
                <a:buFontTx/>
                <a:buNone/>
              </a:pPr>
              <a:t>42</a:t>
            </a:fld>
            <a:endParaRPr lang="en-US" altLang="en-US" dirty="0">
              <a:latin typeface="Calibri" panose="020F0502020204030204" pitchFamily="34" charset="0"/>
            </a:endParaRPr>
          </a:p>
        </p:txBody>
      </p:sp>
      <p:sp>
        <p:nvSpPr>
          <p:cNvPr id="94211" name="Rectangle 1"/>
          <p:cNvSpPr>
            <a:spLocks noGrp="1" noRot="1" noChangeAspect="1" noChangeArrowheads="1" noTextEdit="1"/>
          </p:cNvSpPr>
          <p:nvPr>
            <p:ph type="sldImg"/>
          </p:nvPr>
        </p:nvSpPr>
        <p:spPr>
          <a:xfrm>
            <a:off x="1106488" y="696913"/>
            <a:ext cx="4646612" cy="348615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4212" name="Text Box 2"/>
          <p:cNvSpPr>
            <a:spLocks noGrp="1" noChangeArrowheads="1"/>
          </p:cNvSpPr>
          <p:nvPr>
            <p:ph type="body" idx="1"/>
          </p:nvPr>
        </p:nvSpPr>
        <p:spPr>
          <a:xfrm>
            <a:off x="686576" y="4417180"/>
            <a:ext cx="5486400" cy="418377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en-US" sz="1200" b="1" kern="1200" dirty="0" smtClean="0">
                <a:solidFill>
                  <a:srgbClr val="000000"/>
                </a:solidFill>
                <a:effectLst/>
                <a:latin typeface="Times New Roman" pitchFamily="16" charset="0"/>
                <a:ea typeface="+mn-ea"/>
                <a:cs typeface="+mn-cs"/>
              </a:rPr>
              <a:t>Slide 42</a:t>
            </a:r>
            <a:r>
              <a:rPr lang="en-US" sz="1200" kern="1200" dirty="0" smtClean="0">
                <a:solidFill>
                  <a:srgbClr val="000000"/>
                </a:solidFill>
                <a:effectLst/>
                <a:latin typeface="Times New Roman" pitchFamily="16" charset="0"/>
                <a:ea typeface="+mn-ea"/>
                <a:cs typeface="+mn-cs"/>
              </a:rPr>
              <a:t> - The Sisters in Mission Model has these characteristics:</a:t>
            </a:r>
          </a:p>
          <a:p>
            <a:pPr marL="171450" lvl="0" indent="-171450">
              <a:buFont typeface="Arial" panose="020B0604020202020204" pitchFamily="34" charset="0"/>
              <a:buChar char="•"/>
            </a:pPr>
            <a:r>
              <a:rPr lang="en-US" sz="1200" kern="1200" dirty="0" smtClean="0">
                <a:solidFill>
                  <a:srgbClr val="000000"/>
                </a:solidFill>
                <a:effectLst/>
                <a:latin typeface="Times New Roman" pitchFamily="16" charset="0"/>
                <a:ea typeface="+mn-ea"/>
                <a:cs typeface="+mn-cs"/>
              </a:rPr>
              <a:t>Neighboring societies, each with a smaller number of participants, combine to sponsor events and activities. </a:t>
            </a:r>
          </a:p>
          <a:p>
            <a:pPr marL="171450" lvl="0" indent="-171450">
              <a:buFont typeface="Arial" panose="020B0604020202020204" pitchFamily="34" charset="0"/>
              <a:buChar char="•"/>
            </a:pPr>
            <a:r>
              <a:rPr lang="en-US" sz="1200" kern="1200" dirty="0" smtClean="0">
                <a:solidFill>
                  <a:srgbClr val="000000"/>
                </a:solidFill>
                <a:effectLst/>
                <a:latin typeface="Times New Roman" pitchFamily="16" charset="0"/>
                <a:ea typeface="+mn-ea"/>
                <a:cs typeface="+mn-cs"/>
              </a:rPr>
              <a:t>Leaders encourage and inform women of events.</a:t>
            </a:r>
          </a:p>
          <a:p>
            <a:pPr marL="171450" lvl="0" indent="-171450">
              <a:buFont typeface="Arial" panose="020B0604020202020204" pitchFamily="34" charset="0"/>
              <a:buChar char="•"/>
            </a:pPr>
            <a:r>
              <a:rPr lang="en-US" sz="1200" kern="1200" dirty="0" smtClean="0">
                <a:solidFill>
                  <a:srgbClr val="000000"/>
                </a:solidFill>
                <a:effectLst/>
                <a:latin typeface="Times New Roman" pitchFamily="16" charset="0"/>
                <a:ea typeface="+mn-ea"/>
                <a:cs typeface="+mn-cs"/>
              </a:rPr>
              <a:t>Each society could have a focus area for planning.</a:t>
            </a:r>
          </a:p>
          <a:p>
            <a:pPr marL="0" lvl="0" indent="0">
              <a:buFont typeface="Arial" panose="020B0604020202020204" pitchFamily="34" charset="0"/>
              <a:buNone/>
            </a:pPr>
            <a:endParaRPr lang="en-US" sz="1200" kern="1200" dirty="0" smtClean="0">
              <a:solidFill>
                <a:srgbClr val="000000"/>
              </a:solidFill>
              <a:effectLst/>
              <a:latin typeface="Times New Roman" pitchFamily="16" charset="0"/>
              <a:ea typeface="+mn-ea"/>
              <a:cs typeface="+mn-cs"/>
            </a:endParaRPr>
          </a:p>
          <a:p>
            <a:r>
              <a:rPr lang="en-US" sz="1200" kern="1200" dirty="0" smtClean="0">
                <a:solidFill>
                  <a:srgbClr val="000000"/>
                </a:solidFill>
                <a:effectLst/>
                <a:latin typeface="Times New Roman" pitchFamily="16" charset="0"/>
                <a:ea typeface="+mn-ea"/>
                <a:cs typeface="+mn-cs"/>
              </a:rPr>
              <a:t>The leaders of this model inform women of LWML opportunities at individual congregations and encourage their participation.</a:t>
            </a:r>
          </a:p>
          <a:p>
            <a:r>
              <a:rPr lang="en-US" sz="1200" kern="1200" dirty="0" smtClean="0">
                <a:solidFill>
                  <a:srgbClr val="000000"/>
                </a:solidFill>
                <a:effectLst/>
                <a:latin typeface="Times New Roman" pitchFamily="16" charset="0"/>
                <a:ea typeface="+mn-ea"/>
                <a:cs typeface="+mn-cs"/>
              </a:rPr>
              <a:t> </a:t>
            </a:r>
          </a:p>
          <a:p>
            <a:r>
              <a:rPr lang="en-US" sz="1200" kern="1200" dirty="0" smtClean="0">
                <a:solidFill>
                  <a:srgbClr val="000000"/>
                </a:solidFill>
                <a:effectLst/>
                <a:latin typeface="Times New Roman" pitchFamily="16" charset="0"/>
                <a:ea typeface="+mn-ea"/>
                <a:cs typeface="+mn-cs"/>
              </a:rPr>
              <a:t>Local LWML groups will establish their own model of structure and specialize in a unique interest group that is open to the “</a:t>
            </a:r>
            <a:r>
              <a:rPr lang="en-US" sz="1200" kern="1200" dirty="0" err="1" smtClean="0">
                <a:solidFill>
                  <a:srgbClr val="000000"/>
                </a:solidFill>
                <a:effectLst/>
                <a:latin typeface="Times New Roman" pitchFamily="16" charset="0"/>
                <a:ea typeface="+mn-ea"/>
                <a:cs typeface="+mn-cs"/>
              </a:rPr>
              <a:t>sistering</a:t>
            </a:r>
            <a:r>
              <a:rPr lang="en-US" sz="1200" kern="1200" dirty="0" smtClean="0">
                <a:solidFill>
                  <a:srgbClr val="000000"/>
                </a:solidFill>
                <a:effectLst/>
                <a:latin typeface="Times New Roman" pitchFamily="16" charset="0"/>
                <a:ea typeface="+mn-ea"/>
                <a:cs typeface="+mn-cs"/>
              </a:rPr>
              <a:t>” of LWML communities such as quilting, young mother's Bible study, community soup kitchen, nursing home visits, etc.</a:t>
            </a:r>
          </a:p>
          <a:p>
            <a:pPr marL="0" lvl="0" indent="0">
              <a:buFont typeface="Arial" panose="020B0604020202020204" pitchFamily="34" charset="0"/>
              <a:buNone/>
            </a:pPr>
            <a:endParaRPr lang="en-US" sz="1200" kern="1200" dirty="0" smtClean="0">
              <a:solidFill>
                <a:srgbClr val="000000"/>
              </a:solidFill>
              <a:effectLst/>
              <a:latin typeface="Times New Roman" pitchFamily="16" charset="0"/>
              <a:ea typeface="+mn-ea"/>
              <a:cs typeface="+mn-cs"/>
            </a:endParaRPr>
          </a:p>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dirty="0">
              <a:solidFill>
                <a:schemeClr val="tx1"/>
              </a:solidFill>
            </a:endParaRPr>
          </a:p>
        </p:txBody>
      </p:sp>
      <p:sp>
        <p:nvSpPr>
          <p:cNvPr id="94213" name="Text Box 3"/>
          <p:cNvSpPr txBox="1">
            <a:spLocks noChangeArrowheads="1"/>
          </p:cNvSpPr>
          <p:nvPr/>
        </p:nvSpPr>
        <p:spPr bwMode="auto">
          <a:xfrm>
            <a:off x="3884906" y="8831183"/>
            <a:ext cx="2973094" cy="4652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3240" tIns="46440" rIns="93240" bIns="4644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A88C498F-1DCC-4BC6-8E9F-ABC4633F6FF8}" type="slidenum">
              <a:rPr lang="en-US" altLang="en-US">
                <a:solidFill>
                  <a:srgbClr val="FFFFFF"/>
                </a:solidFill>
                <a:latin typeface="Calibri" panose="020F0502020204030204" pitchFamily="34" charset="0"/>
              </a:rPr>
              <a:pPr algn="r" eaLnBrk="1" hangingPunct="1">
                <a:spcBef>
                  <a:spcPct val="0"/>
                </a:spcBef>
                <a:buClrTx/>
                <a:buFontTx/>
                <a:buNone/>
              </a:pPr>
              <a:t>42</a:t>
            </a:fld>
            <a:endParaRPr lang="en-US" altLang="en-US" dirty="0">
              <a:solidFill>
                <a:srgbClr val="FFFFFF"/>
              </a:solidFill>
              <a:latin typeface="Calibri" panose="020F0502020204030204" pitchFamily="34" charset="0"/>
            </a:endParaRPr>
          </a:p>
        </p:txBody>
      </p:sp>
    </p:spTree>
    <p:extLst>
      <p:ext uri="{BB962C8B-B14F-4D97-AF65-F5344CB8AC3E}">
        <p14:creationId xmlns:p14="http://schemas.microsoft.com/office/powerpoint/2010/main" val="205809021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5234" name="Rectangle 7"/>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D74AAE5D-982E-4128-9F04-46723070E9D7}" type="slidenum">
              <a:rPr lang="en-US" altLang="en-US">
                <a:latin typeface="Calibri" panose="020F0502020204030204" pitchFamily="34" charset="0"/>
              </a:rPr>
              <a:pPr>
                <a:spcBef>
                  <a:spcPct val="0"/>
                </a:spcBef>
                <a:buClrTx/>
                <a:buFontTx/>
                <a:buNone/>
              </a:pPr>
              <a:t>43</a:t>
            </a:fld>
            <a:endParaRPr lang="en-US" altLang="en-US" dirty="0">
              <a:latin typeface="Calibri" panose="020F0502020204030204" pitchFamily="34" charset="0"/>
            </a:endParaRPr>
          </a:p>
        </p:txBody>
      </p:sp>
      <p:sp>
        <p:nvSpPr>
          <p:cNvPr id="95235" name="Rectangle 1"/>
          <p:cNvSpPr>
            <a:spLocks noGrp="1" noRot="1" noChangeAspect="1" noChangeArrowheads="1" noTextEdit="1"/>
          </p:cNvSpPr>
          <p:nvPr>
            <p:ph type="sldImg"/>
          </p:nvPr>
        </p:nvSpPr>
        <p:spPr>
          <a:xfrm>
            <a:off x="1106488" y="696913"/>
            <a:ext cx="4646612" cy="348615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5236" name="Text Box 2"/>
          <p:cNvSpPr>
            <a:spLocks noGrp="1" noChangeArrowheads="1"/>
          </p:cNvSpPr>
          <p:nvPr>
            <p:ph type="body" idx="1"/>
          </p:nvPr>
        </p:nvSpPr>
        <p:spPr>
          <a:xfrm>
            <a:off x="686576" y="4417180"/>
            <a:ext cx="5486400" cy="418377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indent="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b="1" kern="1200" dirty="0" smtClean="0">
                <a:solidFill>
                  <a:srgbClr val="000000"/>
                </a:solidFill>
                <a:effectLst/>
                <a:latin typeface="Times New Roman" pitchFamily="16" charset="0"/>
                <a:ea typeface="+mn-ea"/>
                <a:cs typeface="+mn-cs"/>
              </a:rPr>
              <a:t>Slide 43</a:t>
            </a:r>
            <a:r>
              <a:rPr lang="en-US" sz="1200" kern="1200" dirty="0" smtClean="0">
                <a:solidFill>
                  <a:srgbClr val="000000"/>
                </a:solidFill>
                <a:effectLst/>
                <a:latin typeface="Times New Roman" pitchFamily="16" charset="0"/>
                <a:ea typeface="+mn-ea"/>
                <a:cs typeface="+mn-cs"/>
              </a:rPr>
              <a:t> - A Non-Geographic Model is ideal for various subsets of society: the workplace, neighborhoods, campuses, military, and communities around the world. This model provides the opportunity for Christian women to share the Gospel where they are. Spiritual growth is encouraged throughout these communities. The individual LWML group will develop its own unique model to fulfill its purpose for spiritual, educational, service, and mission opportunities.</a:t>
            </a:r>
          </a:p>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a:latin typeface="Times New Roman" panose="02020603050405020304" pitchFamily="18" charset="0"/>
              <a:cs typeface="Times New Roman" panose="02020603050405020304" pitchFamily="18" charset="0"/>
            </a:endParaRPr>
          </a:p>
        </p:txBody>
      </p:sp>
      <p:sp>
        <p:nvSpPr>
          <p:cNvPr id="95237" name="Text Box 3"/>
          <p:cNvSpPr txBox="1">
            <a:spLocks noChangeArrowheads="1"/>
          </p:cNvSpPr>
          <p:nvPr/>
        </p:nvSpPr>
        <p:spPr bwMode="auto">
          <a:xfrm>
            <a:off x="3884906" y="8831183"/>
            <a:ext cx="2973094" cy="4652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3240" tIns="46440" rIns="93240" bIns="4644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4A9AEF59-E85E-4130-819C-18AEA0F520C2}" type="slidenum">
              <a:rPr lang="en-US" altLang="en-US">
                <a:solidFill>
                  <a:srgbClr val="FFFFFF"/>
                </a:solidFill>
                <a:latin typeface="Calibri" panose="020F0502020204030204" pitchFamily="34" charset="0"/>
              </a:rPr>
              <a:pPr algn="r" eaLnBrk="1" hangingPunct="1">
                <a:spcBef>
                  <a:spcPct val="0"/>
                </a:spcBef>
                <a:buClrTx/>
                <a:buFontTx/>
                <a:buNone/>
              </a:pPr>
              <a:t>43</a:t>
            </a:fld>
            <a:endParaRPr lang="en-US" altLang="en-US" dirty="0">
              <a:solidFill>
                <a:srgbClr val="FFFFFF"/>
              </a:solidFill>
              <a:latin typeface="Calibri" panose="020F0502020204030204" pitchFamily="34" charset="0"/>
            </a:endParaRPr>
          </a:p>
        </p:txBody>
      </p:sp>
    </p:spTree>
    <p:extLst>
      <p:ext uri="{BB962C8B-B14F-4D97-AF65-F5344CB8AC3E}">
        <p14:creationId xmlns:p14="http://schemas.microsoft.com/office/powerpoint/2010/main" val="272980933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6258" name="Rectangle 7"/>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02BDF56C-38FA-4047-9CAE-4C6DB36C504E}" type="slidenum">
              <a:rPr lang="en-US" altLang="en-US">
                <a:latin typeface="Calibri" panose="020F0502020204030204" pitchFamily="34" charset="0"/>
              </a:rPr>
              <a:pPr>
                <a:spcBef>
                  <a:spcPct val="0"/>
                </a:spcBef>
                <a:buClrTx/>
                <a:buFontTx/>
                <a:buNone/>
              </a:pPr>
              <a:t>44</a:t>
            </a:fld>
            <a:endParaRPr lang="en-US" altLang="en-US" dirty="0">
              <a:latin typeface="Calibri" panose="020F0502020204030204" pitchFamily="34" charset="0"/>
            </a:endParaRPr>
          </a:p>
        </p:txBody>
      </p:sp>
      <p:sp>
        <p:nvSpPr>
          <p:cNvPr id="96259" name="Rectangle 1"/>
          <p:cNvSpPr>
            <a:spLocks noGrp="1" noRot="1" noChangeAspect="1" noChangeArrowheads="1" noTextEdit="1"/>
          </p:cNvSpPr>
          <p:nvPr>
            <p:ph type="sldImg"/>
          </p:nvPr>
        </p:nvSpPr>
        <p:spPr>
          <a:xfrm>
            <a:off x="1106488" y="696913"/>
            <a:ext cx="4646612" cy="348615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6260" name="Text Box 2"/>
          <p:cNvSpPr>
            <a:spLocks noGrp="1" noChangeArrowheads="1"/>
          </p:cNvSpPr>
          <p:nvPr>
            <p:ph type="body" idx="1"/>
          </p:nvPr>
        </p:nvSpPr>
        <p:spPr>
          <a:xfrm>
            <a:off x="686576" y="4417180"/>
            <a:ext cx="5486400" cy="418377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indent="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b="1" kern="1200" dirty="0" smtClean="0">
                <a:solidFill>
                  <a:srgbClr val="000000"/>
                </a:solidFill>
                <a:effectLst/>
                <a:latin typeface="Times New Roman" pitchFamily="16" charset="0"/>
                <a:ea typeface="+mn-ea"/>
                <a:cs typeface="+mn-cs"/>
              </a:rPr>
              <a:t>Slide 44 </a:t>
            </a:r>
            <a:r>
              <a:rPr lang="en-US" sz="1200" kern="1200" dirty="0" smtClean="0">
                <a:solidFill>
                  <a:srgbClr val="000000"/>
                </a:solidFill>
                <a:effectLst/>
                <a:latin typeface="Times New Roman" pitchFamily="16" charset="0"/>
                <a:ea typeface="+mn-ea"/>
                <a:cs typeface="+mn-cs"/>
              </a:rPr>
              <a:t>- There may not be officers or business meetings with the Non-Geographic Model, although some administration may be necessary to delegate responsibilities. An LWML representative could distribute information to the entire group. Check with your LWML District President regarding membership procedures to be eligible for district convention voting delegates. Perhaps a sponsoring LCMS congregation would be advisable. A mailing address or email address is needed to receive LWML information.</a:t>
            </a:r>
          </a:p>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smtClean="0">
              <a:latin typeface="Times New Roman" panose="02020603050405020304" pitchFamily="18" charset="0"/>
              <a:cs typeface="Times New Roman" panose="02020603050405020304" pitchFamily="18" charset="0"/>
            </a:endParaRPr>
          </a:p>
        </p:txBody>
      </p:sp>
      <p:sp>
        <p:nvSpPr>
          <p:cNvPr id="96261" name="Text Box 3"/>
          <p:cNvSpPr txBox="1">
            <a:spLocks noChangeArrowheads="1"/>
          </p:cNvSpPr>
          <p:nvPr/>
        </p:nvSpPr>
        <p:spPr bwMode="auto">
          <a:xfrm>
            <a:off x="3884906" y="8831183"/>
            <a:ext cx="2973094" cy="4652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3240" tIns="46440" rIns="93240" bIns="4644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B24D7112-D48C-4076-8DD9-E8F022C2FBF0}" type="slidenum">
              <a:rPr lang="en-US" altLang="en-US">
                <a:solidFill>
                  <a:srgbClr val="FFFFFF"/>
                </a:solidFill>
                <a:latin typeface="Calibri" panose="020F0502020204030204" pitchFamily="34" charset="0"/>
              </a:rPr>
              <a:pPr algn="r" eaLnBrk="1" hangingPunct="1">
                <a:spcBef>
                  <a:spcPct val="0"/>
                </a:spcBef>
                <a:buClrTx/>
                <a:buFontTx/>
                <a:buNone/>
              </a:pPr>
              <a:t>44</a:t>
            </a:fld>
            <a:endParaRPr lang="en-US" altLang="en-US" dirty="0">
              <a:solidFill>
                <a:srgbClr val="FFFFFF"/>
              </a:solidFill>
              <a:latin typeface="Calibri" panose="020F0502020204030204" pitchFamily="34" charset="0"/>
            </a:endParaRPr>
          </a:p>
        </p:txBody>
      </p:sp>
    </p:spTree>
    <p:extLst>
      <p:ext uri="{BB962C8B-B14F-4D97-AF65-F5344CB8AC3E}">
        <p14:creationId xmlns:p14="http://schemas.microsoft.com/office/powerpoint/2010/main" val="221285833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7282" name="Rectangle 7"/>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30D9C77B-004E-4D08-A801-D14B649DA09E}" type="slidenum">
              <a:rPr lang="en-US" altLang="en-US">
                <a:latin typeface="Calibri" panose="020F0502020204030204" pitchFamily="34" charset="0"/>
              </a:rPr>
              <a:pPr>
                <a:spcBef>
                  <a:spcPct val="0"/>
                </a:spcBef>
                <a:buClrTx/>
                <a:buFontTx/>
                <a:buNone/>
              </a:pPr>
              <a:t>45</a:t>
            </a:fld>
            <a:endParaRPr lang="en-US" altLang="en-US" dirty="0">
              <a:latin typeface="Calibri" panose="020F0502020204030204" pitchFamily="34" charset="0"/>
            </a:endParaRPr>
          </a:p>
        </p:txBody>
      </p:sp>
      <p:sp>
        <p:nvSpPr>
          <p:cNvPr id="97283" name="Rectangle 1"/>
          <p:cNvSpPr>
            <a:spLocks noGrp="1" noRot="1" noChangeAspect="1" noChangeArrowheads="1" noTextEdit="1"/>
          </p:cNvSpPr>
          <p:nvPr>
            <p:ph type="sldImg"/>
          </p:nvPr>
        </p:nvSpPr>
        <p:spPr>
          <a:xfrm>
            <a:off x="1106488" y="696913"/>
            <a:ext cx="4646612" cy="348615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7284" name="Text Box 2"/>
          <p:cNvSpPr>
            <a:spLocks noGrp="1" noChangeArrowheads="1"/>
          </p:cNvSpPr>
          <p:nvPr>
            <p:ph type="body" idx="1"/>
          </p:nvPr>
        </p:nvSpPr>
        <p:spPr>
          <a:xfrm>
            <a:off x="686576" y="4417180"/>
            <a:ext cx="5486400" cy="418377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indent="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b="1" kern="1200" dirty="0" smtClean="0">
                <a:solidFill>
                  <a:srgbClr val="000000"/>
                </a:solidFill>
                <a:effectLst/>
                <a:latin typeface="Times New Roman" pitchFamily="16" charset="0"/>
                <a:ea typeface="+mn-ea"/>
                <a:cs typeface="+mn-cs"/>
              </a:rPr>
              <a:t>Slide 45</a:t>
            </a:r>
            <a:r>
              <a:rPr lang="en-US" sz="1200" kern="1200" dirty="0" smtClean="0">
                <a:solidFill>
                  <a:srgbClr val="000000"/>
                </a:solidFill>
                <a:effectLst/>
                <a:latin typeface="Times New Roman" pitchFamily="16" charset="0"/>
                <a:ea typeface="+mn-ea"/>
                <a:cs typeface="+mn-cs"/>
              </a:rPr>
              <a:t> - The Cyber Model utilizes modern technology to bring women together in a welcoming and convenient environment. The advantages are the convenience of time and location. Access to the LWML website offers online resources and information. With this elimination of boundaries, women can enter into Bible studies and discussion groups as a means for spiritual enrichment and encouragement. Women with similar interests and/or backgrounds can create a network for establishing an LWML group.</a:t>
            </a:r>
          </a:p>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dirty="0"/>
          </a:p>
        </p:txBody>
      </p:sp>
      <p:sp>
        <p:nvSpPr>
          <p:cNvPr id="97285" name="Text Box 3"/>
          <p:cNvSpPr txBox="1">
            <a:spLocks noChangeArrowheads="1"/>
          </p:cNvSpPr>
          <p:nvPr/>
        </p:nvSpPr>
        <p:spPr bwMode="auto">
          <a:xfrm>
            <a:off x="3884906" y="8831183"/>
            <a:ext cx="2973094" cy="4652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3240" tIns="46440" rIns="93240" bIns="4644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EE16A4A3-B43F-40CD-BEE0-99F20DED619C}" type="slidenum">
              <a:rPr lang="en-US" altLang="en-US">
                <a:solidFill>
                  <a:srgbClr val="FFFFFF"/>
                </a:solidFill>
                <a:latin typeface="Calibri" panose="020F0502020204030204" pitchFamily="34" charset="0"/>
              </a:rPr>
              <a:pPr algn="r" eaLnBrk="1" hangingPunct="1">
                <a:spcBef>
                  <a:spcPct val="0"/>
                </a:spcBef>
                <a:buClrTx/>
                <a:buFontTx/>
                <a:buNone/>
              </a:pPr>
              <a:t>45</a:t>
            </a:fld>
            <a:endParaRPr lang="en-US" altLang="en-US" dirty="0">
              <a:solidFill>
                <a:srgbClr val="FFFFFF"/>
              </a:solidFill>
              <a:latin typeface="Calibri" panose="020F0502020204030204" pitchFamily="34" charset="0"/>
            </a:endParaRPr>
          </a:p>
        </p:txBody>
      </p:sp>
    </p:spTree>
    <p:extLst>
      <p:ext uri="{BB962C8B-B14F-4D97-AF65-F5344CB8AC3E}">
        <p14:creationId xmlns:p14="http://schemas.microsoft.com/office/powerpoint/2010/main" val="337658563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8306" name="Rectangle 7"/>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E03C9AD3-EAAF-49AB-8C58-D81A6ABFDDFC}" type="slidenum">
              <a:rPr lang="en-US" altLang="en-US">
                <a:latin typeface="Calibri" panose="020F0502020204030204" pitchFamily="34" charset="0"/>
              </a:rPr>
              <a:pPr>
                <a:spcBef>
                  <a:spcPct val="0"/>
                </a:spcBef>
                <a:buClrTx/>
                <a:buFontTx/>
                <a:buNone/>
              </a:pPr>
              <a:t>46</a:t>
            </a:fld>
            <a:endParaRPr lang="en-US" altLang="en-US" dirty="0">
              <a:latin typeface="Calibri" panose="020F0502020204030204" pitchFamily="34" charset="0"/>
            </a:endParaRPr>
          </a:p>
        </p:txBody>
      </p:sp>
      <p:sp>
        <p:nvSpPr>
          <p:cNvPr id="98307" name="Rectangle 1"/>
          <p:cNvSpPr>
            <a:spLocks noGrp="1" noRot="1" noChangeAspect="1" noChangeArrowheads="1" noTextEdit="1"/>
          </p:cNvSpPr>
          <p:nvPr>
            <p:ph type="sldImg"/>
          </p:nvPr>
        </p:nvSpPr>
        <p:spPr>
          <a:xfrm>
            <a:off x="1106488" y="696913"/>
            <a:ext cx="4646612" cy="348615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8308" name="Text Box 2"/>
          <p:cNvSpPr>
            <a:spLocks noGrp="1" noChangeArrowheads="1"/>
          </p:cNvSpPr>
          <p:nvPr>
            <p:ph type="body" idx="1"/>
          </p:nvPr>
        </p:nvSpPr>
        <p:spPr>
          <a:xfrm>
            <a:off x="686576" y="4417180"/>
            <a:ext cx="5486400" cy="418377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indent="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b="1" kern="1200" dirty="0" smtClean="0">
                <a:solidFill>
                  <a:srgbClr val="000000"/>
                </a:solidFill>
                <a:effectLst/>
                <a:latin typeface="Times New Roman" pitchFamily="16" charset="0"/>
                <a:ea typeface="+mn-ea"/>
                <a:cs typeface="+mn-cs"/>
              </a:rPr>
              <a:t>Slide 46</a:t>
            </a:r>
            <a:r>
              <a:rPr lang="en-US" sz="1200" kern="1200" dirty="0" smtClean="0">
                <a:solidFill>
                  <a:srgbClr val="000000"/>
                </a:solidFill>
                <a:effectLst/>
                <a:latin typeface="Times New Roman" pitchFamily="16" charset="0"/>
                <a:ea typeface="+mn-ea"/>
                <a:cs typeface="+mn-cs"/>
              </a:rPr>
              <a:t> - Like the Non-Geographical Society, there may not be officers or regular business meetings, although some administration may be necessary to delegate responsibilities. An LWML representative could disseminate information to the entire group. Check with your LWML District President regarding membership procedures to be eligible for convention voting delegates. Perhaps a sponsoring LCMS congregation would be advisable. A mailing address or an email address is needed to receive LWML information.</a:t>
            </a:r>
          </a:p>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smtClean="0">
              <a:latin typeface="Times New Roman" panose="02020603050405020304" pitchFamily="18" charset="0"/>
              <a:cs typeface="Times New Roman" panose="02020603050405020304" pitchFamily="18" charset="0"/>
            </a:endParaRPr>
          </a:p>
        </p:txBody>
      </p:sp>
      <p:sp>
        <p:nvSpPr>
          <p:cNvPr id="98309" name="Text Box 3"/>
          <p:cNvSpPr txBox="1">
            <a:spLocks noChangeArrowheads="1"/>
          </p:cNvSpPr>
          <p:nvPr/>
        </p:nvSpPr>
        <p:spPr bwMode="auto">
          <a:xfrm>
            <a:off x="3884906" y="8831183"/>
            <a:ext cx="2973094" cy="4652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3240" tIns="46440" rIns="93240" bIns="4644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78E66618-1B67-467D-B72B-5D61AC30016C}" type="slidenum">
              <a:rPr lang="en-US" altLang="en-US">
                <a:solidFill>
                  <a:srgbClr val="FFFFFF"/>
                </a:solidFill>
                <a:latin typeface="Calibri" panose="020F0502020204030204" pitchFamily="34" charset="0"/>
              </a:rPr>
              <a:pPr algn="r" eaLnBrk="1" hangingPunct="1">
                <a:spcBef>
                  <a:spcPct val="0"/>
                </a:spcBef>
                <a:buClrTx/>
                <a:buFontTx/>
                <a:buNone/>
              </a:pPr>
              <a:t>46</a:t>
            </a:fld>
            <a:endParaRPr lang="en-US" altLang="en-US" dirty="0">
              <a:solidFill>
                <a:srgbClr val="FFFFFF"/>
              </a:solidFill>
              <a:latin typeface="Calibri" panose="020F0502020204030204" pitchFamily="34" charset="0"/>
            </a:endParaRPr>
          </a:p>
        </p:txBody>
      </p:sp>
    </p:spTree>
    <p:extLst>
      <p:ext uri="{BB962C8B-B14F-4D97-AF65-F5344CB8AC3E}">
        <p14:creationId xmlns:p14="http://schemas.microsoft.com/office/powerpoint/2010/main" val="232466140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457200" rtl="0" eaLnBrk="0" fontAlgn="base" latinLnBrk="0" hangingPunct="0">
              <a:lnSpc>
                <a:spcPct val="100000"/>
              </a:lnSpc>
              <a:spcBef>
                <a:spcPct val="30000"/>
              </a:spcBef>
              <a:spcAft>
                <a:spcPct val="0"/>
              </a:spcAft>
              <a:buClr>
                <a:srgbClr val="000000"/>
              </a:buClr>
              <a:buSzPct val="100000"/>
              <a:buFont typeface="Times New Roman" panose="02020603050405020304" pitchFamily="18" charset="0"/>
              <a:buNone/>
              <a:tabLst/>
              <a:defRPr/>
            </a:pPr>
            <a:r>
              <a:rPr lang="en-US" sz="1200" b="1" kern="1200" dirty="0" smtClean="0">
                <a:solidFill>
                  <a:srgbClr val="000000"/>
                </a:solidFill>
                <a:effectLst/>
                <a:latin typeface="Times New Roman" pitchFamily="16" charset="0"/>
                <a:ea typeface="+mn-ea"/>
                <a:cs typeface="+mn-cs"/>
              </a:rPr>
              <a:t>Slide 47 </a:t>
            </a:r>
            <a:r>
              <a:rPr lang="en-US" sz="1200" kern="1200" dirty="0" smtClean="0">
                <a:solidFill>
                  <a:srgbClr val="000000"/>
                </a:solidFill>
                <a:effectLst/>
                <a:latin typeface="Times New Roman" pitchFamily="16" charset="0"/>
                <a:ea typeface="+mn-ea"/>
                <a:cs typeface="+mn-cs"/>
              </a:rPr>
              <a:t>- An example of a Cyber Model is an e-society. With this group, meetings can take place using electronic media such as email, Web conferences, chat rooms, or Facebook groups. Guidelines for an e-society can be found on the LWML website at </a:t>
            </a:r>
            <a:r>
              <a:rPr lang="en-US" sz="1200" i="1" kern="1200" dirty="0" smtClean="0">
                <a:solidFill>
                  <a:srgbClr val="000000"/>
                </a:solidFill>
                <a:effectLst/>
                <a:latin typeface="Times New Roman" pitchFamily="16" charset="0"/>
                <a:ea typeface="+mn-ea"/>
                <a:cs typeface="+mn-cs"/>
              </a:rPr>
              <a:t>www.lwml.org.</a:t>
            </a:r>
            <a:endParaRPr lang="en-US" sz="1200" kern="1200" dirty="0" smtClean="0">
              <a:solidFill>
                <a:srgbClr val="000000"/>
              </a:solidFill>
              <a:effectLst/>
              <a:latin typeface="Times New Roman" pitchFamily="16" charset="0"/>
              <a:ea typeface="+mn-ea"/>
              <a:cs typeface="+mn-cs"/>
            </a:endParaRPr>
          </a:p>
          <a:p>
            <a:endParaRPr lang="en-US" i="1" dirty="0">
              <a:solidFill>
                <a:schemeClr val="tx1"/>
              </a:solidFill>
            </a:endParaRPr>
          </a:p>
        </p:txBody>
      </p:sp>
      <p:sp>
        <p:nvSpPr>
          <p:cNvPr id="99332" name="Slide Number Placeholder 3"/>
          <p:cNvSpPr>
            <a:spLocks noGrp="1"/>
          </p:cNvSpPr>
          <p:nvPr>
            <p:ph type="sldNum" sz="quarter"/>
          </p:nvPr>
        </p:nvSpPr>
        <p:spPr>
          <a:noFill/>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Arial Unicode MS" panose="020B060402020202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Arial Unicode MS" panose="020B060402020202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Arial Unicode MS" panose="020B060402020202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Arial Unicode MS" panose="020B060402020202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Arial Unicode MS" panose="020B0604020202020204" pitchFamily="34" charset="-128"/>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Arial Unicode MS" panose="020B0604020202020204" pitchFamily="34" charset="-128"/>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Arial Unicode MS" panose="020B0604020202020204" pitchFamily="34" charset="-128"/>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Arial Unicode MS" panose="020B0604020202020204" pitchFamily="34" charset="-128"/>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Arial Unicode MS" panose="020B0604020202020204" pitchFamily="34" charset="-128"/>
              </a:defRPr>
            </a:lvl9pPr>
          </a:lstStyle>
          <a:p>
            <a:fld id="{98BC41AE-FC0B-433D-98F3-72776B321B1C}" type="slidenum">
              <a:rPr lang="en-US" altLang="en-US">
                <a:solidFill>
                  <a:srgbClr val="000000"/>
                </a:solidFill>
                <a:latin typeface="Calibri" panose="020F0502020204030204" pitchFamily="34" charset="0"/>
              </a:rPr>
              <a:pPr/>
              <a:t>47</a:t>
            </a:fld>
            <a:endParaRPr lang="en-US" altLang="en-US" dirty="0">
              <a:solidFill>
                <a:srgbClr val="000000"/>
              </a:solidFill>
              <a:latin typeface="Calibri" panose="020F0502020204030204" pitchFamily="34" charset="0"/>
            </a:endParaRPr>
          </a:p>
        </p:txBody>
      </p:sp>
    </p:spTree>
    <p:extLst>
      <p:ext uri="{BB962C8B-B14F-4D97-AF65-F5344CB8AC3E}">
        <p14:creationId xmlns:p14="http://schemas.microsoft.com/office/powerpoint/2010/main" val="358639968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0354" name="Rectangle 7"/>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4B6CDBE8-ED69-4396-96C3-FD58F4F82917}" type="slidenum">
              <a:rPr lang="en-US" altLang="en-US">
                <a:latin typeface="Calibri" panose="020F0502020204030204" pitchFamily="34" charset="0"/>
              </a:rPr>
              <a:pPr>
                <a:spcBef>
                  <a:spcPct val="0"/>
                </a:spcBef>
                <a:buClrTx/>
                <a:buFontTx/>
                <a:buNone/>
              </a:pPr>
              <a:t>48</a:t>
            </a:fld>
            <a:endParaRPr lang="en-US" altLang="en-US" dirty="0">
              <a:latin typeface="Calibri" panose="020F0502020204030204" pitchFamily="34" charset="0"/>
            </a:endParaRPr>
          </a:p>
        </p:txBody>
      </p:sp>
      <p:sp>
        <p:nvSpPr>
          <p:cNvPr id="100355" name="Rectangle 1"/>
          <p:cNvSpPr>
            <a:spLocks noGrp="1" noRot="1" noChangeAspect="1" noChangeArrowheads="1" noTextEdit="1"/>
          </p:cNvSpPr>
          <p:nvPr>
            <p:ph type="sldImg"/>
          </p:nvPr>
        </p:nvSpPr>
        <p:spPr>
          <a:xfrm>
            <a:off x="1106488" y="696913"/>
            <a:ext cx="4646612" cy="348615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0357" name="Text Box 3"/>
          <p:cNvSpPr txBox="1">
            <a:spLocks noChangeArrowheads="1"/>
          </p:cNvSpPr>
          <p:nvPr/>
        </p:nvSpPr>
        <p:spPr bwMode="auto">
          <a:xfrm>
            <a:off x="3884906" y="8831183"/>
            <a:ext cx="2973094" cy="4652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3240" tIns="46440" rIns="93240" bIns="4644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C0887058-CA33-40E4-9128-A7A9D7333A85}" type="slidenum">
              <a:rPr lang="en-US" altLang="en-US">
                <a:solidFill>
                  <a:srgbClr val="FFFFFF"/>
                </a:solidFill>
                <a:latin typeface="Calibri" panose="020F0502020204030204" pitchFamily="34" charset="0"/>
              </a:rPr>
              <a:pPr algn="r" eaLnBrk="1" hangingPunct="1">
                <a:spcBef>
                  <a:spcPct val="0"/>
                </a:spcBef>
                <a:buClrTx/>
                <a:buFontTx/>
                <a:buNone/>
              </a:pPr>
              <a:t>48</a:t>
            </a:fld>
            <a:endParaRPr lang="en-US" altLang="en-US" dirty="0">
              <a:solidFill>
                <a:srgbClr val="FFFFFF"/>
              </a:solidFill>
              <a:latin typeface="Calibri" panose="020F0502020204030204" pitchFamily="34" charset="0"/>
            </a:endParaRPr>
          </a:p>
        </p:txBody>
      </p:sp>
      <p:sp>
        <p:nvSpPr>
          <p:cNvPr id="2" name="Notes Placeholder 1"/>
          <p:cNvSpPr>
            <a:spLocks noGrp="1"/>
          </p:cNvSpPr>
          <p:nvPr>
            <p:ph type="body" idx="10"/>
          </p:nvPr>
        </p:nvSpPr>
        <p:spPr/>
        <p:txBody>
          <a:bodyPr/>
          <a:lstStyle/>
          <a:p>
            <a:r>
              <a:rPr lang="en-US" b="1" dirty="0"/>
              <a:t>Slide 48</a:t>
            </a:r>
            <a:r>
              <a:rPr lang="en-US" dirty="0"/>
              <a:t> - No matter what model you choose to use, a kick-off event should be planned to get your women's group up and functioning. This should be an activity that fits the purpose statement and target areas. It should also be something that the women won't want to miss. They should know this is being done to kick off the new group or redesign an existing group. As the activity occurs, ownership of the group is ideally taken by those attending. During the event, publicity should be available concerning the times and places of activities, as well as opportunities to become involved in this organization.</a:t>
            </a:r>
          </a:p>
          <a:p>
            <a:endParaRPr lang="en-US" dirty="0"/>
          </a:p>
        </p:txBody>
      </p:sp>
      <p:sp>
        <p:nvSpPr>
          <p:cNvPr id="3" name="Notes Placeholder 2"/>
          <p:cNvSpPr>
            <a:spLocks noGrp="1"/>
          </p:cNvSpPr>
          <p:nvPr>
            <p:ph type="body" idx="1"/>
          </p:nvPr>
        </p:nvSpPr>
        <p:spPr/>
        <p:txBody>
          <a:bodyPr/>
          <a:lstStyle/>
          <a:p>
            <a:pPr marL="0" marR="0">
              <a:spcBef>
                <a:spcPts val="0"/>
              </a:spcBef>
              <a:spcAft>
                <a:spcPts val="0"/>
              </a:spcAft>
            </a:pPr>
            <a:r>
              <a:rPr lang="en-US" sz="1200" b="1" dirty="0" smtClean="0">
                <a:effectLst/>
                <a:latin typeface="Times New Roman"/>
                <a:ea typeface="Calibri"/>
                <a:cs typeface="Times New Roman"/>
              </a:rPr>
              <a:t>Slide 48</a:t>
            </a:r>
            <a:r>
              <a:rPr lang="en-US" sz="1200" dirty="0" smtClean="0">
                <a:effectLst/>
                <a:latin typeface="Times New Roman"/>
                <a:ea typeface="Calibri"/>
                <a:cs typeface="Times New Roman"/>
              </a:rPr>
              <a:t> - No matter what model you choose to use, a kick-off event should be planned to get your women's group up and functioning. This should be an activity that fits the purpose statement and target areas. It should also be something that the women won't want to miss. They should know this is being done to kick off the new group or redesign an existing group. As the activity occurs, ownership of the group is ideally taken by those attending. During the event, publicity should be available concerning the times and places of activities, as well as opportunities to become involved in this organization.</a:t>
            </a:r>
            <a:endParaRPr lang="en-US" sz="1050" dirty="0" smtClean="0">
              <a:effectLst/>
              <a:latin typeface="Calibri"/>
              <a:ea typeface="Calibri"/>
              <a:cs typeface="Times New Roman"/>
            </a:endParaRPr>
          </a:p>
          <a:p>
            <a:endParaRPr lang="en-US" dirty="0"/>
          </a:p>
        </p:txBody>
      </p:sp>
    </p:spTree>
    <p:extLst>
      <p:ext uri="{BB962C8B-B14F-4D97-AF65-F5344CB8AC3E}">
        <p14:creationId xmlns:p14="http://schemas.microsoft.com/office/powerpoint/2010/main" val="301755099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1378" name="Rectangle 7"/>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FBF92ABA-9D95-449D-80F5-4538E22AA561}" type="slidenum">
              <a:rPr lang="en-US" altLang="en-US">
                <a:latin typeface="Calibri" panose="020F0502020204030204" pitchFamily="34" charset="0"/>
              </a:rPr>
              <a:pPr>
                <a:spcBef>
                  <a:spcPct val="0"/>
                </a:spcBef>
                <a:buClrTx/>
                <a:buFontTx/>
                <a:buNone/>
              </a:pPr>
              <a:t>49</a:t>
            </a:fld>
            <a:endParaRPr lang="en-US" altLang="en-US" dirty="0">
              <a:latin typeface="Calibri" panose="020F0502020204030204" pitchFamily="34" charset="0"/>
            </a:endParaRPr>
          </a:p>
        </p:txBody>
      </p:sp>
      <p:sp>
        <p:nvSpPr>
          <p:cNvPr id="101379" name="Rectangle 1"/>
          <p:cNvSpPr>
            <a:spLocks noGrp="1" noRot="1" noChangeAspect="1" noChangeArrowheads="1" noTextEdit="1"/>
          </p:cNvSpPr>
          <p:nvPr>
            <p:ph type="sldImg"/>
          </p:nvPr>
        </p:nvSpPr>
        <p:spPr>
          <a:xfrm>
            <a:off x="1106488" y="696913"/>
            <a:ext cx="4646612" cy="348615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1381" name="Text Box 3"/>
          <p:cNvSpPr txBox="1">
            <a:spLocks noChangeArrowheads="1"/>
          </p:cNvSpPr>
          <p:nvPr/>
        </p:nvSpPr>
        <p:spPr bwMode="auto">
          <a:xfrm>
            <a:off x="3884906" y="8831183"/>
            <a:ext cx="2973094" cy="4652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3240" tIns="46440" rIns="93240" bIns="4644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78627195-542A-44A7-87E8-ED28C78F644E}" type="slidenum">
              <a:rPr lang="en-US" altLang="en-US">
                <a:solidFill>
                  <a:srgbClr val="FFFFFF"/>
                </a:solidFill>
                <a:latin typeface="Calibri" panose="020F0502020204030204" pitchFamily="34" charset="0"/>
              </a:rPr>
              <a:pPr algn="r" eaLnBrk="1" hangingPunct="1">
                <a:spcBef>
                  <a:spcPct val="0"/>
                </a:spcBef>
                <a:buClrTx/>
                <a:buFontTx/>
                <a:buNone/>
              </a:pPr>
              <a:t>49</a:t>
            </a:fld>
            <a:endParaRPr lang="en-US" altLang="en-US" dirty="0">
              <a:solidFill>
                <a:srgbClr val="FFFFFF"/>
              </a:solidFill>
              <a:latin typeface="Calibri" panose="020F0502020204030204" pitchFamily="34" charset="0"/>
            </a:endParaRPr>
          </a:p>
        </p:txBody>
      </p:sp>
      <p:sp>
        <p:nvSpPr>
          <p:cNvPr id="3" name="Notes Placeholder 2"/>
          <p:cNvSpPr>
            <a:spLocks noGrp="1"/>
          </p:cNvSpPr>
          <p:nvPr>
            <p:ph type="body" idx="1"/>
          </p:nvPr>
        </p:nvSpPr>
        <p:spPr>
          <a:xfrm>
            <a:off x="762000" y="4419600"/>
            <a:ext cx="5484847" cy="4182189"/>
          </a:xfrm>
        </p:spPr>
        <p:txBody>
          <a:bodyPr/>
          <a:lstStyle/>
          <a:p>
            <a:pPr marL="0" marR="0">
              <a:spcBef>
                <a:spcPts val="0"/>
              </a:spcBef>
              <a:spcAft>
                <a:spcPts val="0"/>
              </a:spcAft>
            </a:pPr>
            <a:r>
              <a:rPr lang="en-US" sz="1200" b="1" dirty="0" smtClean="0">
                <a:effectLst/>
                <a:latin typeface="Times New Roman"/>
                <a:ea typeface="Calibri"/>
                <a:cs typeface="Times New Roman"/>
              </a:rPr>
              <a:t>Slide 49 </a:t>
            </a:r>
            <a:r>
              <a:rPr lang="en-US" sz="1200" dirty="0" smtClean="0">
                <a:effectLst/>
                <a:latin typeface="Times New Roman"/>
                <a:ea typeface="Calibri"/>
                <a:cs typeface="Times New Roman"/>
              </a:rPr>
              <a:t>- As the areas of service and ministry start to take shape, more women will be attracted as they see themselves a part of the group. Mentor other women by keeping them informed, inviting them to activities, and encouraging their participation as they are assimilated into the group. As the LWML mission statement says, “affirm her relationship with the Triune God so that she is enabled to use her gifts in ministry to the people of the world.”</a:t>
            </a:r>
            <a:endParaRPr lang="en-US" sz="1050" dirty="0" smtClean="0">
              <a:effectLst/>
              <a:latin typeface="Calibri"/>
              <a:ea typeface="Calibri"/>
              <a:cs typeface="Times New Roman"/>
            </a:endParaRPr>
          </a:p>
          <a:p>
            <a:endParaRPr lang="en-US" dirty="0"/>
          </a:p>
        </p:txBody>
      </p:sp>
    </p:spTree>
    <p:extLst>
      <p:ext uri="{BB962C8B-B14F-4D97-AF65-F5344CB8AC3E}">
        <p14:creationId xmlns:p14="http://schemas.microsoft.com/office/powerpoint/2010/main" val="37012047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7"/>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68BFC0CD-BB35-4FEC-9774-CE6EBCD3346A}" type="slidenum">
              <a:rPr lang="en-US" altLang="en-US">
                <a:latin typeface="Calibri" panose="020F0502020204030204" pitchFamily="34" charset="0"/>
              </a:rPr>
              <a:pPr>
                <a:spcBef>
                  <a:spcPct val="0"/>
                </a:spcBef>
                <a:buClrTx/>
                <a:buFontTx/>
                <a:buNone/>
              </a:pPr>
              <a:t>5</a:t>
            </a:fld>
            <a:endParaRPr lang="en-US" altLang="en-US" dirty="0">
              <a:latin typeface="Calibri" panose="020F0502020204030204" pitchFamily="34" charset="0"/>
            </a:endParaRPr>
          </a:p>
        </p:txBody>
      </p:sp>
      <p:sp>
        <p:nvSpPr>
          <p:cNvPr id="61443" name="Rectangle 1"/>
          <p:cNvSpPr>
            <a:spLocks noGrp="1" noRot="1" noChangeAspect="1" noChangeArrowheads="1" noTextEdit="1"/>
          </p:cNvSpPr>
          <p:nvPr>
            <p:ph type="sldImg"/>
          </p:nvPr>
        </p:nvSpPr>
        <p:spPr>
          <a:xfrm>
            <a:off x="1106488" y="696913"/>
            <a:ext cx="4646612" cy="348615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4" name="Rectangle 2"/>
          <p:cNvSpPr>
            <a:spLocks noGrp="1" noChangeArrowheads="1"/>
          </p:cNvSpPr>
          <p:nvPr>
            <p:ph type="body" idx="1"/>
          </p:nvPr>
        </p:nvSpPr>
        <p:spPr>
          <a:xfrm>
            <a:off x="686576" y="4417180"/>
            <a:ext cx="5486400" cy="418377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indent="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b="1" kern="1200" dirty="0" smtClean="0">
                <a:solidFill>
                  <a:srgbClr val="000000"/>
                </a:solidFill>
                <a:effectLst/>
                <a:latin typeface="Times New Roman" pitchFamily="16" charset="0"/>
                <a:ea typeface="+mn-ea"/>
                <a:cs typeface="+mn-cs"/>
              </a:rPr>
              <a:t>Slide 5 </a:t>
            </a:r>
            <a:r>
              <a:rPr lang="en-US" sz="1200" kern="1200" dirty="0" smtClean="0">
                <a:solidFill>
                  <a:srgbClr val="000000"/>
                </a:solidFill>
                <a:effectLst/>
                <a:latin typeface="Times New Roman" pitchFamily="16" charset="0"/>
                <a:ea typeface="+mn-ea"/>
                <a:cs typeface="+mn-cs"/>
              </a:rPr>
              <a:t>- </a:t>
            </a:r>
            <a:r>
              <a:rPr lang="en-US" sz="1200" i="1" kern="1200" dirty="0" smtClean="0">
                <a:solidFill>
                  <a:srgbClr val="000000"/>
                </a:solidFill>
                <a:effectLst/>
                <a:latin typeface="Times New Roman" pitchFamily="16" charset="0"/>
                <a:ea typeface="+mn-ea"/>
                <a:cs typeface="+mn-cs"/>
              </a:rPr>
              <a:t>4 U</a:t>
            </a:r>
            <a:r>
              <a:rPr lang="en-US" sz="1200" kern="1200" dirty="0" smtClean="0">
                <a:solidFill>
                  <a:srgbClr val="000000"/>
                </a:solidFill>
                <a:effectLst/>
                <a:latin typeface="Times New Roman" pitchFamily="16" charset="0"/>
                <a:ea typeface="+mn-ea"/>
                <a:cs typeface="+mn-cs"/>
              </a:rPr>
              <a:t> to assimilate all women so they are actively gathered in Christian </a:t>
            </a:r>
          </a:p>
          <a:p>
            <a:pPr marL="0" marR="0" indent="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kern="1200" dirty="0" smtClean="0">
                <a:solidFill>
                  <a:srgbClr val="000000"/>
                </a:solidFill>
                <a:effectLst/>
                <a:latin typeface="Times New Roman" pitchFamily="16" charset="0"/>
                <a:ea typeface="+mn-ea"/>
                <a:cs typeface="+mn-cs"/>
              </a:rPr>
              <a:t>fellowship, growing in their relationship with God, and serving Him in love.</a:t>
            </a:r>
          </a:p>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smtClean="0">
              <a:latin typeface="Calibri" panose="020F0502020204030204" pitchFamily="34" charset="0"/>
              <a:cs typeface="Arial Unicode MS" panose="020B0604020202020204" pitchFamily="34" charset="-128"/>
            </a:endParaRPr>
          </a:p>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a:latin typeface="Calibri" panose="020F0502020204030204" pitchFamily="34" charset="0"/>
              <a:cs typeface="Arial Unicode MS" panose="020B0604020202020204" pitchFamily="34" charset="-128"/>
            </a:endParaRPr>
          </a:p>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smtClean="0">
              <a:latin typeface="Calibri" panose="020F0502020204030204" pitchFamily="34" charset="0"/>
              <a:cs typeface="Arial Unicode MS" panose="020B0604020202020204" pitchFamily="34" charset="-128"/>
            </a:endParaRPr>
          </a:p>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a:latin typeface="Calibri" panose="020F0502020204030204" pitchFamily="34" charset="0"/>
              <a:cs typeface="Arial Unicode MS" panose="020B0604020202020204" pitchFamily="34" charset="-128"/>
            </a:endParaRPr>
          </a:p>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smtClean="0">
              <a:latin typeface="Calibri" panose="020F0502020204030204" pitchFamily="34" charset="0"/>
              <a:cs typeface="Arial Unicode MS" panose="020B0604020202020204" pitchFamily="34" charset="-128"/>
            </a:endParaRPr>
          </a:p>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a:latin typeface="Calibri" panose="020F0502020204030204" pitchFamily="34" charset="0"/>
              <a:cs typeface="Arial Unicode MS" panose="020B0604020202020204" pitchFamily="34" charset="-128"/>
            </a:endParaRPr>
          </a:p>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smtClean="0">
              <a:latin typeface="Calibri" panose="020F0502020204030204" pitchFamily="34" charset="0"/>
              <a:cs typeface="Arial Unicode MS" panose="020B0604020202020204" pitchFamily="34" charset="-128"/>
            </a:endParaRPr>
          </a:p>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a:latin typeface="Calibri" panose="020F0502020204030204" pitchFamily="34" charset="0"/>
              <a:cs typeface="Arial Unicode MS" panose="020B0604020202020204" pitchFamily="34" charset="-128"/>
            </a:endParaRPr>
          </a:p>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smtClean="0">
              <a:latin typeface="Calibri" panose="020F0502020204030204" pitchFamily="34" charset="0"/>
              <a:cs typeface="Arial Unicode MS" panose="020B0604020202020204" pitchFamily="34" charset="-128"/>
            </a:endParaRPr>
          </a:p>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a:latin typeface="Calibri" panose="020F0502020204030204" pitchFamily="34" charset="0"/>
              <a:cs typeface="Arial Unicode MS" panose="020B0604020202020204" pitchFamily="34" charset="-128"/>
            </a:endParaRPr>
          </a:p>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smtClean="0">
              <a:latin typeface="Calibri" panose="020F0502020204030204" pitchFamily="34" charset="0"/>
              <a:cs typeface="Arial Unicode MS" panose="020B0604020202020204" pitchFamily="34" charset="-128"/>
            </a:endParaRPr>
          </a:p>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a:latin typeface="Calibri" panose="020F0502020204030204" pitchFamily="34" charset="0"/>
              <a:cs typeface="Arial Unicode MS" panose="020B0604020202020204" pitchFamily="34" charset="-128"/>
            </a:endParaRPr>
          </a:p>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smtClean="0">
              <a:latin typeface="Calibri" panose="020F0502020204030204" pitchFamily="34" charset="0"/>
              <a:cs typeface="Arial Unicode MS" panose="020B0604020202020204" pitchFamily="34" charset="-128"/>
            </a:endParaRPr>
          </a:p>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a:latin typeface="Calibri" panose="020F0502020204030204" pitchFamily="34" charset="0"/>
              <a:cs typeface="Arial Unicode MS" panose="020B0604020202020204" pitchFamily="34" charset="-128"/>
            </a:endParaRPr>
          </a:p>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smtClean="0">
              <a:latin typeface="Calibri" panose="020F0502020204030204" pitchFamily="34" charset="0"/>
              <a:cs typeface="Arial Unicode MS" panose="020B0604020202020204" pitchFamily="34" charset="-128"/>
            </a:endParaRPr>
          </a:p>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a:latin typeface="Calibri" panose="020F0502020204030204" pitchFamily="34" charset="0"/>
              <a:cs typeface="Arial Unicode MS" panose="020B0604020202020204" pitchFamily="34" charset="-128"/>
            </a:endParaRPr>
          </a:p>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smtClean="0">
              <a:latin typeface="Calibri" panose="020F0502020204030204" pitchFamily="34" charset="0"/>
              <a:cs typeface="Arial Unicode MS" panose="020B0604020202020204" pitchFamily="34" charset="-128"/>
            </a:endParaRPr>
          </a:p>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a:latin typeface="Calibri" panose="020F0502020204030204" pitchFamily="34" charset="0"/>
              <a:cs typeface="Arial Unicode MS" panose="020B0604020202020204" pitchFamily="34" charset="-128"/>
            </a:endParaRPr>
          </a:p>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smtClean="0">
              <a:latin typeface="Calibri" panose="020F0502020204030204" pitchFamily="34" charset="0"/>
              <a:cs typeface="Arial Unicode MS" panose="020B0604020202020204" pitchFamily="34" charset="-128"/>
            </a:endParaRPr>
          </a:p>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smtClean="0">
              <a:latin typeface="Calibri" panose="020F0502020204030204" pitchFamily="34" charset="0"/>
              <a:cs typeface="Arial Unicode MS" panose="020B0604020202020204" pitchFamily="34" charset="-128"/>
            </a:endParaRPr>
          </a:p>
        </p:txBody>
      </p:sp>
      <p:sp>
        <p:nvSpPr>
          <p:cNvPr id="61445" name="Text Box 3"/>
          <p:cNvSpPr txBox="1">
            <a:spLocks noChangeArrowheads="1"/>
          </p:cNvSpPr>
          <p:nvPr/>
        </p:nvSpPr>
        <p:spPr bwMode="auto">
          <a:xfrm>
            <a:off x="3884906" y="8831183"/>
            <a:ext cx="2973094" cy="4652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3240" tIns="46440" rIns="93240" bIns="4644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4BF4A159-C627-4717-BAA6-35BF4AB05A33}" type="slidenum">
              <a:rPr lang="en-US" altLang="en-US">
                <a:solidFill>
                  <a:srgbClr val="FFFFFF"/>
                </a:solidFill>
                <a:latin typeface="Calibri" panose="020F0502020204030204" pitchFamily="34" charset="0"/>
              </a:rPr>
              <a:pPr algn="r" eaLnBrk="1" hangingPunct="1">
                <a:spcBef>
                  <a:spcPct val="0"/>
                </a:spcBef>
                <a:buClrTx/>
                <a:buFontTx/>
                <a:buNone/>
              </a:pPr>
              <a:t>5</a:t>
            </a:fld>
            <a:endParaRPr lang="en-US" altLang="en-US" dirty="0">
              <a:solidFill>
                <a:srgbClr val="FFFFFF"/>
              </a:solidFill>
              <a:latin typeface="Calibri" panose="020F0502020204030204" pitchFamily="34" charset="0"/>
            </a:endParaRPr>
          </a:p>
        </p:txBody>
      </p:sp>
    </p:spTree>
    <p:extLst>
      <p:ext uri="{BB962C8B-B14F-4D97-AF65-F5344CB8AC3E}">
        <p14:creationId xmlns:p14="http://schemas.microsoft.com/office/powerpoint/2010/main" val="31954684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ln/>
        </p:spPr>
      </p:sp>
      <p:sp>
        <p:nvSpPr>
          <p:cNvPr id="102403" name="Notes Placeholder 2"/>
          <p:cNvSpPr>
            <a:spLocks noGrp="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457200" rtl="0" eaLnBrk="0" fontAlgn="base" latinLnBrk="0" hangingPunct="0">
              <a:lnSpc>
                <a:spcPct val="100000"/>
              </a:lnSpc>
              <a:spcBef>
                <a:spcPct val="30000"/>
              </a:spcBef>
              <a:spcAft>
                <a:spcPct val="0"/>
              </a:spcAft>
              <a:buClr>
                <a:srgbClr val="000000"/>
              </a:buClr>
              <a:buSzPct val="100000"/>
              <a:buFont typeface="Times New Roman" panose="02020603050405020304" pitchFamily="18" charset="0"/>
              <a:buNone/>
              <a:tabLst/>
              <a:defRPr/>
            </a:pPr>
            <a:r>
              <a:rPr lang="en-US" sz="1200" b="1" kern="1200" dirty="0" smtClean="0">
                <a:solidFill>
                  <a:srgbClr val="000000"/>
                </a:solidFill>
                <a:effectLst/>
                <a:latin typeface="Times New Roman" pitchFamily="16" charset="0"/>
                <a:ea typeface="+mn-ea"/>
                <a:cs typeface="+mn-cs"/>
              </a:rPr>
              <a:t>Slide 50</a:t>
            </a:r>
            <a:r>
              <a:rPr lang="en-US" sz="1200" kern="1200" dirty="0" smtClean="0">
                <a:solidFill>
                  <a:srgbClr val="000000"/>
                </a:solidFill>
                <a:effectLst/>
                <a:latin typeface="Times New Roman" pitchFamily="16" charset="0"/>
                <a:ea typeface="+mn-ea"/>
                <a:cs typeface="+mn-cs"/>
              </a:rPr>
              <a:t> - As more women become involved, some will assume leadership responsibilities. This is the time to set up your board of directors or coordinators. It will depend on which model you have chosen and the involvement of your women. If other women's groups exist in your church, you will need to coordinate your schedules and activities.</a:t>
            </a:r>
          </a:p>
          <a:p>
            <a:endParaRPr lang="en-US" altLang="en-US" dirty="0" smtClean="0">
              <a:solidFill>
                <a:schemeClr val="tx1"/>
              </a:solidFill>
              <a:latin typeface="Times New Roman" panose="02020603050405020304" pitchFamily="18" charset="0"/>
              <a:cs typeface="Times New Roman" panose="02020603050405020304" pitchFamily="18" charset="0"/>
            </a:endParaRPr>
          </a:p>
        </p:txBody>
      </p:sp>
      <p:sp>
        <p:nvSpPr>
          <p:cNvPr id="102404" name="Slide Number Placeholder 3"/>
          <p:cNvSpPr>
            <a:spLocks noGrp="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46928DDF-F115-43B7-95EB-D7C8BB6B8471}" type="slidenum">
              <a:rPr lang="en-US" altLang="en-US">
                <a:latin typeface="Calibri" panose="020F0502020204030204" pitchFamily="34" charset="0"/>
              </a:rPr>
              <a:pPr>
                <a:spcBef>
                  <a:spcPct val="0"/>
                </a:spcBef>
                <a:buClrTx/>
                <a:buFontTx/>
                <a:buNone/>
              </a:pPr>
              <a:t>50</a:t>
            </a:fld>
            <a:endParaRPr lang="en-US" altLang="en-US" dirty="0">
              <a:latin typeface="Calibri" panose="020F0502020204030204" pitchFamily="34" charset="0"/>
            </a:endParaRPr>
          </a:p>
        </p:txBody>
      </p:sp>
    </p:spTree>
    <p:extLst>
      <p:ext uri="{BB962C8B-B14F-4D97-AF65-F5344CB8AC3E}">
        <p14:creationId xmlns:p14="http://schemas.microsoft.com/office/powerpoint/2010/main" val="69047096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3426" name="Rectangle 7"/>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B9851D43-9FE4-4261-A2F9-0568151D884A}" type="slidenum">
              <a:rPr lang="en-US" altLang="en-US">
                <a:latin typeface="Calibri" panose="020F0502020204030204" pitchFamily="34" charset="0"/>
              </a:rPr>
              <a:pPr>
                <a:spcBef>
                  <a:spcPct val="0"/>
                </a:spcBef>
                <a:buClrTx/>
                <a:buFontTx/>
                <a:buNone/>
              </a:pPr>
              <a:t>51</a:t>
            </a:fld>
            <a:endParaRPr lang="en-US" altLang="en-US" dirty="0">
              <a:latin typeface="Calibri" panose="020F0502020204030204" pitchFamily="34" charset="0"/>
            </a:endParaRPr>
          </a:p>
        </p:txBody>
      </p:sp>
      <p:sp>
        <p:nvSpPr>
          <p:cNvPr id="103427" name="Rectangle 1"/>
          <p:cNvSpPr>
            <a:spLocks noGrp="1" noRot="1" noChangeAspect="1" noChangeArrowheads="1" noTextEdit="1"/>
          </p:cNvSpPr>
          <p:nvPr>
            <p:ph type="sldImg"/>
          </p:nvPr>
        </p:nvSpPr>
        <p:spPr>
          <a:xfrm>
            <a:off x="1106488" y="696913"/>
            <a:ext cx="4646612" cy="348615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3428" name="Rectangle 2"/>
          <p:cNvSpPr>
            <a:spLocks noGrp="1" noChangeArrowheads="1"/>
          </p:cNvSpPr>
          <p:nvPr>
            <p:ph type="body" idx="1"/>
          </p:nvPr>
        </p:nvSpPr>
        <p:spPr>
          <a:xfrm>
            <a:off x="686576" y="4417180"/>
            <a:ext cx="5486400" cy="418377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indent="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b="1" kern="1200" dirty="0" smtClean="0">
                <a:solidFill>
                  <a:srgbClr val="000000"/>
                </a:solidFill>
                <a:effectLst/>
                <a:latin typeface="Times New Roman" pitchFamily="16" charset="0"/>
                <a:ea typeface="+mn-ea"/>
                <a:cs typeface="+mn-cs"/>
              </a:rPr>
              <a:t>Slide 51</a:t>
            </a:r>
            <a:r>
              <a:rPr lang="en-US" sz="1200" kern="1200" dirty="0" smtClean="0">
                <a:solidFill>
                  <a:srgbClr val="000000"/>
                </a:solidFill>
                <a:effectLst/>
                <a:latin typeface="Times New Roman" pitchFamily="16" charset="0"/>
                <a:ea typeface="+mn-ea"/>
                <a:cs typeface="+mn-cs"/>
              </a:rPr>
              <a:t> - Periodically evaluate your group.</a:t>
            </a:r>
          </a:p>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smtClean="0">
              <a:latin typeface="Times New Roman" panose="02020603050405020304" pitchFamily="18" charset="0"/>
              <a:cs typeface="Times New Roman" panose="02020603050405020304" pitchFamily="18" charset="0"/>
            </a:endParaRPr>
          </a:p>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a:latin typeface="Times New Roman" panose="02020603050405020304" pitchFamily="18" charset="0"/>
              <a:cs typeface="Times New Roman" panose="02020603050405020304" pitchFamily="18" charset="0"/>
            </a:endParaRPr>
          </a:p>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smtClean="0">
              <a:latin typeface="Times New Roman" panose="02020603050405020304" pitchFamily="18" charset="0"/>
              <a:cs typeface="Times New Roman" panose="02020603050405020304" pitchFamily="18" charset="0"/>
            </a:endParaRPr>
          </a:p>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a:latin typeface="Times New Roman" panose="02020603050405020304" pitchFamily="18" charset="0"/>
              <a:cs typeface="Times New Roman" panose="02020603050405020304" pitchFamily="18" charset="0"/>
            </a:endParaRPr>
          </a:p>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smtClean="0">
              <a:latin typeface="Times New Roman" panose="02020603050405020304" pitchFamily="18" charset="0"/>
              <a:cs typeface="Times New Roman" panose="02020603050405020304" pitchFamily="18" charset="0"/>
            </a:endParaRPr>
          </a:p>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a:latin typeface="Times New Roman" panose="02020603050405020304" pitchFamily="18" charset="0"/>
              <a:cs typeface="Times New Roman" panose="02020603050405020304" pitchFamily="18" charset="0"/>
            </a:endParaRPr>
          </a:p>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smtClean="0">
              <a:latin typeface="Times New Roman" panose="02020603050405020304" pitchFamily="18" charset="0"/>
              <a:cs typeface="Times New Roman" panose="02020603050405020304" pitchFamily="18" charset="0"/>
            </a:endParaRPr>
          </a:p>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a:latin typeface="Times New Roman" panose="02020603050405020304" pitchFamily="18" charset="0"/>
              <a:cs typeface="Times New Roman" panose="02020603050405020304" pitchFamily="18" charset="0"/>
            </a:endParaRPr>
          </a:p>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smtClean="0">
              <a:latin typeface="Times New Roman" panose="02020603050405020304" pitchFamily="18" charset="0"/>
              <a:cs typeface="Times New Roman" panose="02020603050405020304" pitchFamily="18" charset="0"/>
            </a:endParaRPr>
          </a:p>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a:latin typeface="Times New Roman" panose="02020603050405020304" pitchFamily="18" charset="0"/>
              <a:cs typeface="Times New Roman" panose="02020603050405020304" pitchFamily="18" charset="0"/>
            </a:endParaRPr>
          </a:p>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smtClean="0">
              <a:latin typeface="Times New Roman" panose="02020603050405020304" pitchFamily="18" charset="0"/>
              <a:cs typeface="Times New Roman" panose="02020603050405020304" pitchFamily="18" charset="0"/>
            </a:endParaRPr>
          </a:p>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a:latin typeface="Times New Roman" panose="02020603050405020304" pitchFamily="18" charset="0"/>
              <a:cs typeface="Times New Roman" panose="02020603050405020304" pitchFamily="18" charset="0"/>
            </a:endParaRPr>
          </a:p>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smtClean="0">
              <a:latin typeface="Times New Roman" panose="02020603050405020304" pitchFamily="18" charset="0"/>
              <a:cs typeface="Times New Roman" panose="02020603050405020304" pitchFamily="18" charset="0"/>
            </a:endParaRPr>
          </a:p>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a:latin typeface="Times New Roman" panose="02020603050405020304" pitchFamily="18" charset="0"/>
              <a:cs typeface="Times New Roman" panose="02020603050405020304" pitchFamily="18" charset="0"/>
            </a:endParaRPr>
          </a:p>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smtClean="0">
              <a:latin typeface="Times New Roman" panose="02020603050405020304" pitchFamily="18" charset="0"/>
              <a:cs typeface="Times New Roman" panose="02020603050405020304" pitchFamily="18" charset="0"/>
            </a:endParaRPr>
          </a:p>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a:latin typeface="Times New Roman" panose="02020603050405020304" pitchFamily="18" charset="0"/>
              <a:cs typeface="Times New Roman" panose="02020603050405020304" pitchFamily="18" charset="0"/>
            </a:endParaRPr>
          </a:p>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smtClean="0">
              <a:latin typeface="Times New Roman" panose="02020603050405020304" pitchFamily="18" charset="0"/>
              <a:cs typeface="Times New Roman" panose="02020603050405020304" pitchFamily="18" charset="0"/>
            </a:endParaRPr>
          </a:p>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a:latin typeface="Times New Roman" panose="02020603050405020304" pitchFamily="18" charset="0"/>
              <a:cs typeface="Times New Roman" panose="02020603050405020304" pitchFamily="18" charset="0"/>
            </a:endParaRPr>
          </a:p>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smtClean="0">
              <a:latin typeface="Times New Roman" panose="02020603050405020304" pitchFamily="18" charset="0"/>
              <a:cs typeface="Times New Roman" panose="02020603050405020304" pitchFamily="18" charset="0"/>
            </a:endParaRPr>
          </a:p>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a:latin typeface="Times New Roman" panose="02020603050405020304" pitchFamily="18" charset="0"/>
              <a:cs typeface="Times New Roman" panose="02020603050405020304" pitchFamily="18" charset="0"/>
            </a:endParaRPr>
          </a:p>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smtClean="0">
              <a:latin typeface="Times New Roman" panose="02020603050405020304" pitchFamily="18" charset="0"/>
              <a:cs typeface="Times New Roman" panose="02020603050405020304" pitchFamily="18" charset="0"/>
            </a:endParaRPr>
          </a:p>
        </p:txBody>
      </p:sp>
      <p:sp>
        <p:nvSpPr>
          <p:cNvPr id="103429" name="Text Box 3"/>
          <p:cNvSpPr txBox="1">
            <a:spLocks noChangeArrowheads="1"/>
          </p:cNvSpPr>
          <p:nvPr/>
        </p:nvSpPr>
        <p:spPr bwMode="auto">
          <a:xfrm>
            <a:off x="3884906" y="8831183"/>
            <a:ext cx="2973094" cy="4652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3240" tIns="46440" rIns="93240" bIns="4644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8F329A14-203C-4B2F-BF2F-08708EF93A91}" type="slidenum">
              <a:rPr lang="en-US" altLang="en-US">
                <a:solidFill>
                  <a:srgbClr val="FFFFFF"/>
                </a:solidFill>
                <a:latin typeface="Calibri" panose="020F0502020204030204" pitchFamily="34" charset="0"/>
              </a:rPr>
              <a:pPr algn="r" eaLnBrk="1" hangingPunct="1">
                <a:spcBef>
                  <a:spcPct val="0"/>
                </a:spcBef>
                <a:buClrTx/>
                <a:buFontTx/>
                <a:buNone/>
              </a:pPr>
              <a:t>51</a:t>
            </a:fld>
            <a:endParaRPr lang="en-US" altLang="en-US" dirty="0">
              <a:solidFill>
                <a:srgbClr val="FFFFFF"/>
              </a:solidFill>
              <a:latin typeface="Calibri" panose="020F0502020204030204" pitchFamily="34" charset="0"/>
            </a:endParaRPr>
          </a:p>
        </p:txBody>
      </p:sp>
    </p:spTree>
    <p:extLst>
      <p:ext uri="{BB962C8B-B14F-4D97-AF65-F5344CB8AC3E}">
        <p14:creationId xmlns:p14="http://schemas.microsoft.com/office/powerpoint/2010/main" val="247633722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4450" name="Rectangle 7"/>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67C75487-DF1E-46C6-8918-D8D1033D4C41}" type="slidenum">
              <a:rPr lang="en-US" altLang="en-US">
                <a:latin typeface="Calibri" panose="020F0502020204030204" pitchFamily="34" charset="0"/>
              </a:rPr>
              <a:pPr>
                <a:spcBef>
                  <a:spcPct val="0"/>
                </a:spcBef>
                <a:buClrTx/>
                <a:buFontTx/>
                <a:buNone/>
              </a:pPr>
              <a:t>52</a:t>
            </a:fld>
            <a:endParaRPr lang="en-US" altLang="en-US" dirty="0">
              <a:latin typeface="Calibri" panose="020F0502020204030204" pitchFamily="34" charset="0"/>
            </a:endParaRPr>
          </a:p>
        </p:txBody>
      </p:sp>
      <p:sp>
        <p:nvSpPr>
          <p:cNvPr id="104451" name="Rectangle 1"/>
          <p:cNvSpPr>
            <a:spLocks noGrp="1" noRot="1" noChangeAspect="1" noChangeArrowheads="1" noTextEdit="1"/>
          </p:cNvSpPr>
          <p:nvPr>
            <p:ph type="sldImg"/>
          </p:nvPr>
        </p:nvSpPr>
        <p:spPr>
          <a:xfrm>
            <a:off x="1106488" y="696913"/>
            <a:ext cx="4646612" cy="348615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4452" name="Text Box 2"/>
          <p:cNvSpPr>
            <a:spLocks noGrp="1" noChangeArrowheads="1"/>
          </p:cNvSpPr>
          <p:nvPr>
            <p:ph type="body" idx="1"/>
          </p:nvPr>
        </p:nvSpPr>
        <p:spPr>
          <a:xfrm>
            <a:off x="686576" y="4417180"/>
            <a:ext cx="5486400" cy="418377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en-US" sz="1200" b="1" kern="1200" dirty="0" smtClean="0">
                <a:solidFill>
                  <a:srgbClr val="000000"/>
                </a:solidFill>
                <a:effectLst/>
                <a:latin typeface="Times New Roman" pitchFamily="16" charset="0"/>
                <a:ea typeface="+mn-ea"/>
                <a:cs typeface="+mn-cs"/>
              </a:rPr>
              <a:t>Slide 52</a:t>
            </a:r>
            <a:r>
              <a:rPr lang="en-US" sz="1200" kern="1200" dirty="0" smtClean="0">
                <a:solidFill>
                  <a:srgbClr val="000000"/>
                </a:solidFill>
                <a:effectLst/>
                <a:latin typeface="Times New Roman" pitchFamily="16" charset="0"/>
                <a:ea typeface="+mn-ea"/>
                <a:cs typeface="+mn-cs"/>
              </a:rPr>
              <a:t> - Once you have gone through this whole process of starting a new group, or a renewed group, you'll want to keep up-to-date with periodic checks. As activities are planned, there should always be an evaluation that could change what you might do in the future. Evaluations can be done in written form by the participants, and/or by the planning committee. Make assessments to determine what was good, what was weak, and what you would do differently. Be fair and just, always looking for ways to improve. Always thank your volunteers and participants, as showing grace and mercy are extensions of God's love toward us. Kindness and appreciation are valuable assets. Be accountable to your pastors, church council, and the congregation at large.</a:t>
            </a:r>
            <a:endParaRPr lang="en-US" sz="1050" kern="1200" dirty="0">
              <a:solidFill>
                <a:srgbClr val="000000"/>
              </a:solidFill>
              <a:effectLst/>
              <a:latin typeface="Times New Roman" pitchFamily="16" charset="0"/>
              <a:ea typeface="+mn-ea"/>
              <a:cs typeface="+mn-cs"/>
            </a:endParaRPr>
          </a:p>
        </p:txBody>
      </p:sp>
      <p:sp>
        <p:nvSpPr>
          <p:cNvPr id="104453" name="Text Box 3"/>
          <p:cNvSpPr txBox="1">
            <a:spLocks noChangeArrowheads="1"/>
          </p:cNvSpPr>
          <p:nvPr/>
        </p:nvSpPr>
        <p:spPr bwMode="auto">
          <a:xfrm>
            <a:off x="3884906" y="8831183"/>
            <a:ext cx="2973094" cy="4652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3240" tIns="46440" rIns="93240" bIns="4644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40FF5EE0-37AD-47C6-AB13-27E902795B24}" type="slidenum">
              <a:rPr lang="en-US" altLang="en-US">
                <a:solidFill>
                  <a:srgbClr val="FFFFFF"/>
                </a:solidFill>
                <a:latin typeface="Calibri" panose="020F0502020204030204" pitchFamily="34" charset="0"/>
              </a:rPr>
              <a:pPr algn="r" eaLnBrk="1" hangingPunct="1">
                <a:spcBef>
                  <a:spcPct val="0"/>
                </a:spcBef>
                <a:buClrTx/>
                <a:buFontTx/>
                <a:buNone/>
              </a:pPr>
              <a:t>52</a:t>
            </a:fld>
            <a:endParaRPr lang="en-US" altLang="en-US" dirty="0">
              <a:solidFill>
                <a:srgbClr val="FFFFFF"/>
              </a:solidFill>
              <a:latin typeface="Calibri" panose="020F0502020204030204" pitchFamily="34" charset="0"/>
            </a:endParaRPr>
          </a:p>
        </p:txBody>
      </p:sp>
    </p:spTree>
    <p:extLst>
      <p:ext uri="{BB962C8B-B14F-4D97-AF65-F5344CB8AC3E}">
        <p14:creationId xmlns:p14="http://schemas.microsoft.com/office/powerpoint/2010/main" val="332189509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5474" name="Rectangle 7"/>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C770F803-FA89-41C2-BDAA-8659259204AF}" type="slidenum">
              <a:rPr lang="en-US" altLang="en-US">
                <a:latin typeface="Calibri" panose="020F0502020204030204" pitchFamily="34" charset="0"/>
              </a:rPr>
              <a:pPr>
                <a:spcBef>
                  <a:spcPct val="0"/>
                </a:spcBef>
                <a:buClrTx/>
                <a:buFontTx/>
                <a:buNone/>
              </a:pPr>
              <a:t>53</a:t>
            </a:fld>
            <a:endParaRPr lang="en-US" altLang="en-US" dirty="0">
              <a:latin typeface="Calibri" panose="020F0502020204030204" pitchFamily="34" charset="0"/>
            </a:endParaRPr>
          </a:p>
        </p:txBody>
      </p:sp>
      <p:sp>
        <p:nvSpPr>
          <p:cNvPr id="105475" name="Rectangle 1"/>
          <p:cNvSpPr>
            <a:spLocks noGrp="1" noRot="1" noChangeAspect="1" noChangeArrowheads="1" noTextEdit="1"/>
          </p:cNvSpPr>
          <p:nvPr>
            <p:ph type="sldImg"/>
          </p:nvPr>
        </p:nvSpPr>
        <p:spPr>
          <a:xfrm>
            <a:off x="1106488" y="696913"/>
            <a:ext cx="4646612" cy="348615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5476" name="Rectangle 2"/>
          <p:cNvSpPr>
            <a:spLocks noGrp="1" noChangeArrowheads="1"/>
          </p:cNvSpPr>
          <p:nvPr>
            <p:ph type="body" idx="1"/>
          </p:nvPr>
        </p:nvSpPr>
        <p:spPr>
          <a:xfrm>
            <a:off x="686576" y="4417180"/>
            <a:ext cx="5486400" cy="418377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1" indent="0" algn="l" defTabSz="457200" rtl="0" eaLnBrk="1" fontAlgn="base" latinLnBrk="0" hangingPunct="1">
              <a:lnSpc>
                <a:spcPct val="9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b="1" kern="1200" dirty="0" smtClean="0">
                <a:solidFill>
                  <a:srgbClr val="000000"/>
                </a:solidFill>
                <a:effectLst/>
                <a:latin typeface="Times New Roman" pitchFamily="16" charset="0"/>
                <a:ea typeface="+mn-ea"/>
                <a:cs typeface="+mn-cs"/>
              </a:rPr>
              <a:t>Slide 53</a:t>
            </a:r>
            <a:r>
              <a:rPr lang="en-US" sz="1200" kern="1200" dirty="0" smtClean="0">
                <a:solidFill>
                  <a:srgbClr val="000000"/>
                </a:solidFill>
                <a:effectLst/>
                <a:latin typeface="Times New Roman" pitchFamily="16" charset="0"/>
                <a:ea typeface="+mn-ea"/>
                <a:cs typeface="+mn-cs"/>
              </a:rPr>
              <a:t> - Always communicate, both written and verbally, what your organization is </a:t>
            </a:r>
          </a:p>
          <a:p>
            <a:pPr marL="0" marR="0" lvl="1" indent="0" algn="l" defTabSz="457200" rtl="0" eaLnBrk="1" fontAlgn="base" latinLnBrk="0" hangingPunct="1">
              <a:lnSpc>
                <a:spcPct val="9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kern="1200" dirty="0" smtClean="0">
                <a:solidFill>
                  <a:srgbClr val="000000"/>
                </a:solidFill>
                <a:effectLst/>
                <a:latin typeface="Times New Roman" pitchFamily="16" charset="0"/>
                <a:ea typeface="+mn-ea"/>
                <a:cs typeface="+mn-cs"/>
              </a:rPr>
              <a:t>about, what you are doing, and how you can work together to serve the Lord as the </a:t>
            </a:r>
          </a:p>
          <a:p>
            <a:pPr marL="0" marR="0" lvl="1" indent="0" algn="l" defTabSz="457200" rtl="0" eaLnBrk="1" fontAlgn="base" latinLnBrk="0" hangingPunct="1">
              <a:lnSpc>
                <a:spcPct val="9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kern="1200" dirty="0" smtClean="0">
                <a:solidFill>
                  <a:srgbClr val="000000"/>
                </a:solidFill>
                <a:effectLst/>
                <a:latin typeface="Times New Roman" pitchFamily="16" charset="0"/>
                <a:ea typeface="+mn-ea"/>
                <a:cs typeface="+mn-cs"/>
              </a:rPr>
              <a:t>body of Christ.</a:t>
            </a:r>
          </a:p>
          <a:p>
            <a:pPr marL="0" lvl="1" indent="0" eaLnBrk="1" hangingPunct="1">
              <a:lnSpc>
                <a:spcPct val="90000"/>
              </a:lnSpc>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smtClean="0">
              <a:latin typeface="Calibri" panose="020F0502020204030204" pitchFamily="34" charset="0"/>
              <a:cs typeface="Arial Unicode MS" panose="020B0604020202020204" pitchFamily="34" charset="-128"/>
            </a:endParaRPr>
          </a:p>
          <a:p>
            <a:pPr marL="0" lvl="1" indent="0" eaLnBrk="1" hangingPunct="1">
              <a:lnSpc>
                <a:spcPct val="90000"/>
              </a:lnSpc>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a:latin typeface="Calibri" panose="020F0502020204030204" pitchFamily="34" charset="0"/>
              <a:cs typeface="Arial Unicode MS" panose="020B0604020202020204" pitchFamily="34" charset="-128"/>
            </a:endParaRPr>
          </a:p>
          <a:p>
            <a:pPr marL="0" lvl="1" indent="0" eaLnBrk="1" hangingPunct="1">
              <a:lnSpc>
                <a:spcPct val="90000"/>
              </a:lnSpc>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smtClean="0">
              <a:latin typeface="Calibri" panose="020F0502020204030204" pitchFamily="34" charset="0"/>
              <a:cs typeface="Arial Unicode MS" panose="020B0604020202020204" pitchFamily="34" charset="-128"/>
            </a:endParaRPr>
          </a:p>
          <a:p>
            <a:pPr marL="0" lvl="1" indent="0" eaLnBrk="1" hangingPunct="1">
              <a:lnSpc>
                <a:spcPct val="90000"/>
              </a:lnSpc>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a:latin typeface="Calibri" panose="020F0502020204030204" pitchFamily="34" charset="0"/>
              <a:cs typeface="Arial Unicode MS" panose="020B0604020202020204" pitchFamily="34" charset="-128"/>
            </a:endParaRPr>
          </a:p>
          <a:p>
            <a:pPr marL="0" lvl="1" indent="0" eaLnBrk="1" hangingPunct="1">
              <a:lnSpc>
                <a:spcPct val="90000"/>
              </a:lnSpc>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smtClean="0">
              <a:latin typeface="Calibri" panose="020F0502020204030204" pitchFamily="34" charset="0"/>
              <a:cs typeface="Arial Unicode MS" panose="020B0604020202020204" pitchFamily="34" charset="-128"/>
            </a:endParaRPr>
          </a:p>
          <a:p>
            <a:pPr marL="0" lvl="1" indent="0" eaLnBrk="1" hangingPunct="1">
              <a:lnSpc>
                <a:spcPct val="90000"/>
              </a:lnSpc>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a:latin typeface="Calibri" panose="020F0502020204030204" pitchFamily="34" charset="0"/>
              <a:cs typeface="Arial Unicode MS" panose="020B0604020202020204" pitchFamily="34" charset="-128"/>
            </a:endParaRPr>
          </a:p>
          <a:p>
            <a:pPr marL="0" lvl="1" indent="0" eaLnBrk="1" hangingPunct="1">
              <a:lnSpc>
                <a:spcPct val="90000"/>
              </a:lnSpc>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smtClean="0">
              <a:latin typeface="Calibri" panose="020F0502020204030204" pitchFamily="34" charset="0"/>
              <a:cs typeface="Arial Unicode MS" panose="020B0604020202020204" pitchFamily="34" charset="-128"/>
            </a:endParaRPr>
          </a:p>
          <a:p>
            <a:pPr marL="0" lvl="1" indent="0" eaLnBrk="1" hangingPunct="1">
              <a:lnSpc>
                <a:spcPct val="90000"/>
              </a:lnSpc>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a:latin typeface="Calibri" panose="020F0502020204030204" pitchFamily="34" charset="0"/>
              <a:cs typeface="Arial Unicode MS" panose="020B0604020202020204" pitchFamily="34" charset="-128"/>
            </a:endParaRPr>
          </a:p>
          <a:p>
            <a:pPr marL="0" lvl="1" indent="0" eaLnBrk="1" hangingPunct="1">
              <a:lnSpc>
                <a:spcPct val="90000"/>
              </a:lnSpc>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smtClean="0">
              <a:latin typeface="Calibri" panose="020F0502020204030204" pitchFamily="34" charset="0"/>
              <a:cs typeface="Arial Unicode MS" panose="020B0604020202020204" pitchFamily="34" charset="-128"/>
            </a:endParaRPr>
          </a:p>
          <a:p>
            <a:pPr marL="0" lvl="1" indent="0" eaLnBrk="1" hangingPunct="1">
              <a:lnSpc>
                <a:spcPct val="90000"/>
              </a:lnSpc>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a:latin typeface="Calibri" panose="020F0502020204030204" pitchFamily="34" charset="0"/>
              <a:cs typeface="Arial Unicode MS" panose="020B0604020202020204" pitchFamily="34" charset="-128"/>
            </a:endParaRPr>
          </a:p>
          <a:p>
            <a:pPr marL="0" lvl="1" indent="0" eaLnBrk="1" hangingPunct="1">
              <a:lnSpc>
                <a:spcPct val="90000"/>
              </a:lnSpc>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smtClean="0">
              <a:latin typeface="Calibri" panose="020F0502020204030204" pitchFamily="34" charset="0"/>
              <a:cs typeface="Arial Unicode MS" panose="020B0604020202020204" pitchFamily="34" charset="-128"/>
            </a:endParaRPr>
          </a:p>
          <a:p>
            <a:pPr marL="0" lvl="1" indent="0" eaLnBrk="1" hangingPunct="1">
              <a:lnSpc>
                <a:spcPct val="90000"/>
              </a:lnSpc>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a:latin typeface="Calibri" panose="020F0502020204030204" pitchFamily="34" charset="0"/>
              <a:cs typeface="Arial Unicode MS" panose="020B0604020202020204" pitchFamily="34" charset="-128"/>
            </a:endParaRPr>
          </a:p>
          <a:p>
            <a:pPr marL="0" lvl="1" indent="0" eaLnBrk="1" hangingPunct="1">
              <a:lnSpc>
                <a:spcPct val="90000"/>
              </a:lnSpc>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smtClean="0">
              <a:latin typeface="Calibri" panose="020F0502020204030204" pitchFamily="34" charset="0"/>
              <a:cs typeface="Arial Unicode MS" panose="020B0604020202020204" pitchFamily="34" charset="-128"/>
            </a:endParaRPr>
          </a:p>
          <a:p>
            <a:pPr marL="0" lvl="1" indent="0" eaLnBrk="1" hangingPunct="1">
              <a:lnSpc>
                <a:spcPct val="90000"/>
              </a:lnSpc>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a:latin typeface="Calibri" panose="020F0502020204030204" pitchFamily="34" charset="0"/>
              <a:cs typeface="Arial Unicode MS" panose="020B0604020202020204" pitchFamily="34" charset="-128"/>
            </a:endParaRPr>
          </a:p>
          <a:p>
            <a:pPr marL="0" lvl="1" indent="0" eaLnBrk="1" hangingPunct="1">
              <a:lnSpc>
                <a:spcPct val="90000"/>
              </a:lnSpc>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smtClean="0">
              <a:latin typeface="Calibri" panose="020F0502020204030204" pitchFamily="34" charset="0"/>
              <a:cs typeface="Arial Unicode MS" panose="020B0604020202020204" pitchFamily="34" charset="-128"/>
            </a:endParaRPr>
          </a:p>
          <a:p>
            <a:pPr marL="0" lvl="1" indent="0" eaLnBrk="1" hangingPunct="1">
              <a:lnSpc>
                <a:spcPct val="90000"/>
              </a:lnSpc>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a:latin typeface="Calibri" panose="020F0502020204030204" pitchFamily="34" charset="0"/>
              <a:cs typeface="Arial Unicode MS" panose="020B0604020202020204" pitchFamily="34" charset="-128"/>
            </a:endParaRPr>
          </a:p>
          <a:p>
            <a:pPr marL="0" lvl="1" indent="0" eaLnBrk="1" hangingPunct="1">
              <a:lnSpc>
                <a:spcPct val="90000"/>
              </a:lnSpc>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smtClean="0">
              <a:latin typeface="Calibri" panose="020F0502020204030204" pitchFamily="34" charset="0"/>
              <a:cs typeface="Arial Unicode MS" panose="020B0604020202020204" pitchFamily="34" charset="-128"/>
            </a:endParaRPr>
          </a:p>
          <a:p>
            <a:pPr marL="0" lvl="1" indent="0" eaLnBrk="1" hangingPunct="1">
              <a:lnSpc>
                <a:spcPct val="90000"/>
              </a:lnSpc>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a:latin typeface="Calibri" panose="020F0502020204030204" pitchFamily="34" charset="0"/>
              <a:cs typeface="Arial Unicode MS" panose="020B0604020202020204" pitchFamily="34" charset="-128"/>
            </a:endParaRPr>
          </a:p>
          <a:p>
            <a:pPr marL="0" lvl="1" indent="0" eaLnBrk="1" hangingPunct="1">
              <a:lnSpc>
                <a:spcPct val="90000"/>
              </a:lnSpc>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smtClean="0">
              <a:latin typeface="Calibri" panose="020F0502020204030204" pitchFamily="34" charset="0"/>
              <a:cs typeface="Arial Unicode MS" panose="020B0604020202020204" pitchFamily="34" charset="-128"/>
            </a:endParaRPr>
          </a:p>
          <a:p>
            <a:pPr marL="0" lvl="1" indent="0" eaLnBrk="1" hangingPunct="1">
              <a:lnSpc>
                <a:spcPct val="90000"/>
              </a:lnSpc>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a:latin typeface="Calibri" panose="020F0502020204030204" pitchFamily="34" charset="0"/>
              <a:cs typeface="Arial Unicode MS" panose="020B0604020202020204" pitchFamily="34" charset="-128"/>
            </a:endParaRPr>
          </a:p>
          <a:p>
            <a:pPr marL="0" lvl="1" indent="0" eaLnBrk="1" hangingPunct="1">
              <a:lnSpc>
                <a:spcPct val="90000"/>
              </a:lnSpc>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smtClean="0">
              <a:latin typeface="Calibri" panose="020F0502020204030204" pitchFamily="34" charset="0"/>
              <a:cs typeface="Arial Unicode MS" panose="020B0604020202020204" pitchFamily="34" charset="-128"/>
            </a:endParaRPr>
          </a:p>
          <a:p>
            <a:pPr marL="0" lvl="1" indent="0" eaLnBrk="1" hangingPunct="1">
              <a:lnSpc>
                <a:spcPct val="90000"/>
              </a:lnSpc>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smtClean="0">
              <a:latin typeface="Calibri" panose="020F0502020204030204" pitchFamily="34" charset="0"/>
              <a:cs typeface="Arial Unicode MS" panose="020B0604020202020204" pitchFamily="34" charset="-128"/>
            </a:endParaRPr>
          </a:p>
        </p:txBody>
      </p:sp>
      <p:sp>
        <p:nvSpPr>
          <p:cNvPr id="105477" name="Text Box 3"/>
          <p:cNvSpPr txBox="1">
            <a:spLocks noChangeArrowheads="1"/>
          </p:cNvSpPr>
          <p:nvPr/>
        </p:nvSpPr>
        <p:spPr bwMode="auto">
          <a:xfrm>
            <a:off x="3884906" y="8831183"/>
            <a:ext cx="2973094" cy="4652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3240" tIns="46440" rIns="93240" bIns="4644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8374D96D-60AC-444B-9FD3-6E3BF110647B}" type="slidenum">
              <a:rPr lang="en-US" altLang="en-US">
                <a:solidFill>
                  <a:srgbClr val="FFFFFF"/>
                </a:solidFill>
                <a:latin typeface="Calibri" panose="020F0502020204030204" pitchFamily="34" charset="0"/>
              </a:rPr>
              <a:pPr algn="r" eaLnBrk="1" hangingPunct="1">
                <a:spcBef>
                  <a:spcPct val="0"/>
                </a:spcBef>
                <a:buClrTx/>
                <a:buFontTx/>
                <a:buNone/>
              </a:pPr>
              <a:t>53</a:t>
            </a:fld>
            <a:endParaRPr lang="en-US" altLang="en-US" dirty="0">
              <a:solidFill>
                <a:srgbClr val="FFFFFF"/>
              </a:solidFill>
              <a:latin typeface="Calibri" panose="020F0502020204030204" pitchFamily="34" charset="0"/>
            </a:endParaRPr>
          </a:p>
        </p:txBody>
      </p:sp>
    </p:spTree>
    <p:extLst>
      <p:ext uri="{BB962C8B-B14F-4D97-AF65-F5344CB8AC3E}">
        <p14:creationId xmlns:p14="http://schemas.microsoft.com/office/powerpoint/2010/main" val="100387882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6498" name="Rectangle 7"/>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EB4DF196-1207-4B8D-A4B4-8B111E98B593}" type="slidenum">
              <a:rPr lang="en-US" altLang="en-US">
                <a:latin typeface="Calibri" panose="020F0502020204030204" pitchFamily="34" charset="0"/>
              </a:rPr>
              <a:pPr>
                <a:spcBef>
                  <a:spcPct val="0"/>
                </a:spcBef>
                <a:buClrTx/>
                <a:buFontTx/>
                <a:buNone/>
              </a:pPr>
              <a:t>54</a:t>
            </a:fld>
            <a:endParaRPr lang="en-US" altLang="en-US" dirty="0">
              <a:latin typeface="Calibri" panose="020F0502020204030204" pitchFamily="34" charset="0"/>
            </a:endParaRPr>
          </a:p>
        </p:txBody>
      </p:sp>
      <p:sp>
        <p:nvSpPr>
          <p:cNvPr id="106499" name="Rectangle 1"/>
          <p:cNvSpPr>
            <a:spLocks noGrp="1" noRot="1" noChangeAspect="1" noChangeArrowheads="1" noTextEdit="1"/>
          </p:cNvSpPr>
          <p:nvPr>
            <p:ph type="sldImg"/>
          </p:nvPr>
        </p:nvSpPr>
        <p:spPr>
          <a:xfrm>
            <a:off x="1106488" y="696913"/>
            <a:ext cx="4646612" cy="348615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6500" name="Rectangle 2"/>
          <p:cNvSpPr>
            <a:spLocks noGrp="1" noChangeArrowheads="1"/>
          </p:cNvSpPr>
          <p:nvPr>
            <p:ph type="body" idx="1"/>
          </p:nvPr>
        </p:nvSpPr>
        <p:spPr>
          <a:xfrm>
            <a:off x="686576" y="4417180"/>
            <a:ext cx="5486400" cy="418377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n-US" sz="1200" b="1" kern="1200" dirty="0" smtClean="0">
                <a:solidFill>
                  <a:srgbClr val="000000"/>
                </a:solidFill>
                <a:effectLst/>
                <a:latin typeface="Times New Roman" pitchFamily="16" charset="0"/>
                <a:ea typeface="+mn-ea"/>
                <a:cs typeface="+mn-cs"/>
              </a:rPr>
              <a:t>Slide 54</a:t>
            </a:r>
            <a:r>
              <a:rPr lang="en-US" sz="1200" kern="1200" dirty="0" smtClean="0">
                <a:solidFill>
                  <a:srgbClr val="000000"/>
                </a:solidFill>
                <a:effectLst/>
                <a:latin typeface="Times New Roman" pitchFamily="16" charset="0"/>
                <a:ea typeface="+mn-ea"/>
                <a:cs typeface="+mn-cs"/>
              </a:rPr>
              <a:t> - After you’ve completed your check-ups and evaluations, you'll want to </a:t>
            </a:r>
          </a:p>
          <a:p>
            <a:r>
              <a:rPr lang="en-US" sz="1200" kern="1200" dirty="0" smtClean="0">
                <a:solidFill>
                  <a:srgbClr val="000000"/>
                </a:solidFill>
                <a:effectLst/>
                <a:latin typeface="Times New Roman" pitchFamily="16" charset="0"/>
                <a:ea typeface="+mn-ea"/>
                <a:cs typeface="+mn-cs"/>
              </a:rPr>
              <a:t>reassess your organization. It's part of staying healthy and fit. Be open to modification </a:t>
            </a:r>
          </a:p>
          <a:p>
            <a:r>
              <a:rPr lang="en-US" sz="1200" kern="1200" dirty="0" smtClean="0">
                <a:solidFill>
                  <a:srgbClr val="000000"/>
                </a:solidFill>
                <a:effectLst/>
                <a:latin typeface="Times New Roman" pitchFamily="16" charset="0"/>
                <a:ea typeface="+mn-ea"/>
                <a:cs typeface="+mn-cs"/>
              </a:rPr>
              <a:t>and change. Refer back to your original surveys once a year and be sure you are </a:t>
            </a:r>
          </a:p>
          <a:p>
            <a:r>
              <a:rPr lang="en-US" sz="1200" kern="1200" dirty="0" smtClean="0">
                <a:solidFill>
                  <a:srgbClr val="000000"/>
                </a:solidFill>
                <a:effectLst/>
                <a:latin typeface="Times New Roman" pitchFamily="16" charset="0"/>
                <a:ea typeface="+mn-ea"/>
                <a:cs typeface="+mn-cs"/>
              </a:rPr>
              <a:t>addressing the needs that the women identified. If you are aiming for your target areas </a:t>
            </a:r>
          </a:p>
          <a:p>
            <a:r>
              <a:rPr lang="en-US" sz="1200" kern="1200" dirty="0" smtClean="0">
                <a:solidFill>
                  <a:srgbClr val="000000"/>
                </a:solidFill>
                <a:effectLst/>
                <a:latin typeface="Times New Roman" pitchFamily="16" charset="0"/>
                <a:ea typeface="+mn-ea"/>
                <a:cs typeface="+mn-cs"/>
              </a:rPr>
              <a:t>with all of your activities, then you will meet the goals successfully. </a:t>
            </a:r>
          </a:p>
          <a:p>
            <a:r>
              <a:rPr lang="en-US" sz="1200" kern="1200" dirty="0" smtClean="0">
                <a:solidFill>
                  <a:srgbClr val="000000"/>
                </a:solidFill>
                <a:effectLst/>
                <a:latin typeface="Times New Roman" pitchFamily="16" charset="0"/>
                <a:ea typeface="+mn-ea"/>
                <a:cs typeface="+mn-cs"/>
              </a:rPr>
              <a:t>Always keep in mind your purpose statement and how you operate as an organization </a:t>
            </a:r>
          </a:p>
          <a:p>
            <a:r>
              <a:rPr lang="en-US" sz="1200" kern="1200" dirty="0" smtClean="0">
                <a:solidFill>
                  <a:srgbClr val="000000"/>
                </a:solidFill>
                <a:effectLst/>
                <a:latin typeface="Times New Roman" pitchFamily="16" charset="0"/>
                <a:ea typeface="+mn-ea"/>
                <a:cs typeface="+mn-cs"/>
              </a:rPr>
              <a:t>to accomplish that mission. </a:t>
            </a:r>
          </a:p>
          <a:p>
            <a:r>
              <a:rPr lang="en-US" sz="1200" kern="1200" dirty="0" smtClean="0">
                <a:solidFill>
                  <a:srgbClr val="000000"/>
                </a:solidFill>
                <a:effectLst/>
                <a:latin typeface="Times New Roman" pitchFamily="16" charset="0"/>
                <a:ea typeface="+mn-ea"/>
                <a:cs typeface="+mn-cs"/>
              </a:rPr>
              <a:t> </a:t>
            </a:r>
          </a:p>
          <a:p>
            <a:r>
              <a:rPr lang="en-US" sz="1200" kern="1200" dirty="0" smtClean="0">
                <a:solidFill>
                  <a:srgbClr val="000000"/>
                </a:solidFill>
                <a:effectLst/>
                <a:latin typeface="Times New Roman" pitchFamily="16" charset="0"/>
                <a:ea typeface="+mn-ea"/>
                <a:cs typeface="+mn-cs"/>
              </a:rPr>
              <a:t>As time passes, additional information gathering will be needed, possibly through </a:t>
            </a:r>
          </a:p>
          <a:p>
            <a:r>
              <a:rPr lang="en-US" sz="1200" kern="1200" dirty="0" smtClean="0">
                <a:solidFill>
                  <a:srgbClr val="000000"/>
                </a:solidFill>
                <a:effectLst/>
                <a:latin typeface="Times New Roman" pitchFamily="16" charset="0"/>
                <a:ea typeface="+mn-ea"/>
                <a:cs typeface="+mn-cs"/>
              </a:rPr>
              <a:t>another survey. Be open to change your objectives and your activities. Don't be afraid</a:t>
            </a:r>
          </a:p>
          <a:p>
            <a:r>
              <a:rPr lang="en-US" sz="1200" kern="1200" dirty="0" smtClean="0">
                <a:solidFill>
                  <a:srgbClr val="000000"/>
                </a:solidFill>
                <a:effectLst/>
                <a:latin typeface="Times New Roman" pitchFamily="16" charset="0"/>
                <a:ea typeface="+mn-ea"/>
                <a:cs typeface="+mn-cs"/>
              </a:rPr>
              <a:t>to try new things and try not to use the words “we've never done it that way before.”</a:t>
            </a:r>
          </a:p>
          <a:p>
            <a:r>
              <a:rPr lang="en-US" sz="1200" kern="1200" dirty="0" smtClean="0">
                <a:solidFill>
                  <a:srgbClr val="000000"/>
                </a:solidFill>
                <a:effectLst/>
                <a:latin typeface="Times New Roman" pitchFamily="16" charset="0"/>
                <a:ea typeface="+mn-ea"/>
                <a:cs typeface="+mn-cs"/>
              </a:rPr>
              <a:t>An organization that stretches can grow in wonderful ways that we can't even </a:t>
            </a:r>
          </a:p>
          <a:p>
            <a:r>
              <a:rPr lang="en-US" sz="1200" kern="1200" dirty="0" smtClean="0">
                <a:solidFill>
                  <a:srgbClr val="000000"/>
                </a:solidFill>
                <a:effectLst/>
                <a:latin typeface="Times New Roman" pitchFamily="16" charset="0"/>
                <a:ea typeface="+mn-ea"/>
                <a:cs typeface="+mn-cs"/>
              </a:rPr>
              <a:t>dream about.</a:t>
            </a:r>
          </a:p>
          <a:p>
            <a:endParaRPr lang="en-US" altLang="en-US" dirty="0" smtClean="0">
              <a:latin typeface="Times New Roman" panose="02020603050405020304" pitchFamily="18" charset="0"/>
            </a:endParaRPr>
          </a:p>
          <a:p>
            <a:endParaRPr lang="en-US" altLang="en-US" dirty="0">
              <a:latin typeface="Times New Roman" panose="02020603050405020304" pitchFamily="18" charset="0"/>
            </a:endParaRPr>
          </a:p>
          <a:p>
            <a:endParaRPr lang="en-US" altLang="en-US" dirty="0" smtClean="0">
              <a:latin typeface="Times New Roman" panose="02020603050405020304" pitchFamily="18" charset="0"/>
            </a:endParaRPr>
          </a:p>
          <a:p>
            <a:endParaRPr lang="en-US" altLang="en-US" dirty="0" smtClean="0">
              <a:latin typeface="Times New Roman" panose="02020603050405020304" pitchFamily="18" charset="0"/>
            </a:endParaRPr>
          </a:p>
        </p:txBody>
      </p:sp>
    </p:spTree>
    <p:extLst>
      <p:ext uri="{BB962C8B-B14F-4D97-AF65-F5344CB8AC3E}">
        <p14:creationId xmlns:p14="http://schemas.microsoft.com/office/powerpoint/2010/main" val="270779214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7522" name="Rectangle 7"/>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3201D158-3DE2-47EE-9BE5-49FF04423290}" type="slidenum">
              <a:rPr lang="en-US" altLang="en-US">
                <a:latin typeface="Calibri" panose="020F0502020204030204" pitchFamily="34" charset="0"/>
              </a:rPr>
              <a:pPr>
                <a:spcBef>
                  <a:spcPct val="0"/>
                </a:spcBef>
                <a:buClrTx/>
                <a:buFontTx/>
                <a:buNone/>
              </a:pPr>
              <a:t>55</a:t>
            </a:fld>
            <a:endParaRPr lang="en-US" altLang="en-US" dirty="0">
              <a:latin typeface="Calibri" panose="020F0502020204030204" pitchFamily="34" charset="0"/>
            </a:endParaRPr>
          </a:p>
        </p:txBody>
      </p:sp>
      <p:sp>
        <p:nvSpPr>
          <p:cNvPr id="107523" name="Rectangle 1"/>
          <p:cNvSpPr>
            <a:spLocks noGrp="1" noRot="1" noChangeAspect="1" noChangeArrowheads="1" noTextEdit="1"/>
          </p:cNvSpPr>
          <p:nvPr>
            <p:ph type="sldImg"/>
          </p:nvPr>
        </p:nvSpPr>
        <p:spPr>
          <a:xfrm>
            <a:off x="1106488" y="696913"/>
            <a:ext cx="4646612" cy="348615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7524" name="Rectangle 2"/>
          <p:cNvSpPr>
            <a:spLocks noGrp="1" noChangeArrowheads="1"/>
          </p:cNvSpPr>
          <p:nvPr>
            <p:ph type="body" idx="1"/>
          </p:nvPr>
        </p:nvSpPr>
        <p:spPr>
          <a:xfrm>
            <a:off x="686576" y="4417180"/>
            <a:ext cx="5486400" cy="418377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n-US" sz="1200" b="1" kern="1200" dirty="0" smtClean="0">
                <a:solidFill>
                  <a:srgbClr val="000000"/>
                </a:solidFill>
                <a:effectLst/>
                <a:latin typeface="Times New Roman" pitchFamily="16" charset="0"/>
                <a:ea typeface="+mn-ea"/>
                <a:cs typeface="+mn-cs"/>
              </a:rPr>
              <a:t>Slide 55</a:t>
            </a:r>
            <a:r>
              <a:rPr lang="en-US" sz="1200" kern="1200" dirty="0" smtClean="0">
                <a:solidFill>
                  <a:srgbClr val="000000"/>
                </a:solidFill>
                <a:effectLst/>
                <a:latin typeface="Times New Roman" pitchFamily="16" charset="0"/>
                <a:ea typeface="+mn-ea"/>
                <a:cs typeface="+mn-cs"/>
              </a:rPr>
              <a:t> - Reaching out to others is an important part of any organization. </a:t>
            </a:r>
          </a:p>
          <a:p>
            <a:r>
              <a:rPr lang="en-US" sz="1200" kern="1200" dirty="0" smtClean="0">
                <a:solidFill>
                  <a:srgbClr val="000000"/>
                </a:solidFill>
                <a:effectLst/>
                <a:latin typeface="Times New Roman" pitchFamily="16" charset="0"/>
                <a:ea typeface="+mn-ea"/>
                <a:cs typeface="+mn-cs"/>
              </a:rPr>
              <a:t>A group that has only in-reach, but no outreach, will suffocate and die. </a:t>
            </a:r>
          </a:p>
          <a:p>
            <a:r>
              <a:rPr lang="en-US" sz="1200" kern="1200" dirty="0" smtClean="0">
                <a:solidFill>
                  <a:srgbClr val="000000"/>
                </a:solidFill>
                <a:effectLst/>
                <a:latin typeface="Times New Roman" pitchFamily="16" charset="0"/>
                <a:ea typeface="+mn-ea"/>
                <a:cs typeface="+mn-cs"/>
              </a:rPr>
              <a:t>Remember to design your group for your situation and to welcome each and every</a:t>
            </a:r>
          </a:p>
          <a:p>
            <a:r>
              <a:rPr lang="en-US" sz="1200" kern="1200" dirty="0" smtClean="0">
                <a:solidFill>
                  <a:srgbClr val="000000"/>
                </a:solidFill>
                <a:effectLst/>
                <a:latin typeface="Times New Roman" pitchFamily="16" charset="0"/>
                <a:ea typeface="+mn-ea"/>
                <a:cs typeface="+mn-cs"/>
              </a:rPr>
              <a:t> sister in Christ at her comfort level of involvement.</a:t>
            </a:r>
          </a:p>
          <a:p>
            <a:r>
              <a:rPr lang="en-US" sz="1200" kern="1200" dirty="0" smtClean="0">
                <a:solidFill>
                  <a:srgbClr val="000000"/>
                </a:solidFill>
                <a:effectLst/>
                <a:latin typeface="Times New Roman" pitchFamily="16" charset="0"/>
                <a:ea typeface="+mn-ea"/>
                <a:cs typeface="+mn-cs"/>
              </a:rPr>
              <a:t> </a:t>
            </a:r>
          </a:p>
          <a:p>
            <a:r>
              <a:rPr lang="en-US" sz="1200" kern="1200" dirty="0" smtClean="0">
                <a:solidFill>
                  <a:srgbClr val="000000"/>
                </a:solidFill>
                <a:effectLst/>
                <a:latin typeface="Times New Roman" pitchFamily="16" charset="0"/>
                <a:ea typeface="+mn-ea"/>
                <a:cs typeface="+mn-cs"/>
              </a:rPr>
              <a:t>As LWML (Lutheran Women in Mission), you want your groups to be ...</a:t>
            </a:r>
          </a:p>
          <a:p>
            <a:r>
              <a:rPr lang="en-US" sz="1200" kern="1200" dirty="0" smtClean="0">
                <a:solidFill>
                  <a:srgbClr val="000000"/>
                </a:solidFill>
                <a:effectLst/>
                <a:latin typeface="Times New Roman" pitchFamily="16" charset="0"/>
                <a:ea typeface="+mn-ea"/>
                <a:cs typeface="+mn-cs"/>
              </a:rPr>
              <a:t>	Sensitive</a:t>
            </a:r>
          </a:p>
          <a:p>
            <a:r>
              <a:rPr lang="en-US" sz="1200" kern="1200" dirty="0" smtClean="0">
                <a:solidFill>
                  <a:srgbClr val="000000"/>
                </a:solidFill>
                <a:effectLst/>
                <a:latin typeface="Times New Roman" pitchFamily="16" charset="0"/>
                <a:ea typeface="+mn-ea"/>
                <a:cs typeface="+mn-cs"/>
              </a:rPr>
              <a:t>	Inclusive </a:t>
            </a:r>
          </a:p>
          <a:p>
            <a:r>
              <a:rPr lang="en-US" sz="1200" kern="1200" dirty="0" smtClean="0">
                <a:solidFill>
                  <a:srgbClr val="000000"/>
                </a:solidFill>
                <a:effectLst/>
                <a:latin typeface="Times New Roman" pitchFamily="16" charset="0"/>
                <a:ea typeface="+mn-ea"/>
                <a:cs typeface="+mn-cs"/>
              </a:rPr>
              <a:t>	Relevant </a:t>
            </a:r>
          </a:p>
          <a:p>
            <a:r>
              <a:rPr lang="en-US" sz="1200" kern="1200" dirty="0" smtClean="0">
                <a:solidFill>
                  <a:srgbClr val="000000"/>
                </a:solidFill>
                <a:effectLst/>
                <a:latin typeface="Times New Roman" pitchFamily="16" charset="0"/>
                <a:ea typeface="+mn-ea"/>
                <a:cs typeface="+mn-cs"/>
              </a:rPr>
              <a:t>	Attuned </a:t>
            </a:r>
          </a:p>
          <a:p>
            <a:r>
              <a:rPr lang="en-US" sz="1200" kern="1200" dirty="0" smtClean="0">
                <a:solidFill>
                  <a:srgbClr val="000000"/>
                </a:solidFill>
                <a:effectLst/>
                <a:latin typeface="Times New Roman" pitchFamily="16" charset="0"/>
                <a:ea typeface="+mn-ea"/>
                <a:cs typeface="+mn-cs"/>
              </a:rPr>
              <a:t>	Appealing</a:t>
            </a:r>
          </a:p>
          <a:p>
            <a:r>
              <a:rPr lang="en-US" sz="1200" kern="1200" dirty="0" smtClean="0">
                <a:solidFill>
                  <a:srgbClr val="000000"/>
                </a:solidFill>
                <a:effectLst/>
                <a:latin typeface="Times New Roman" pitchFamily="16" charset="0"/>
                <a:ea typeface="+mn-ea"/>
                <a:cs typeface="+mn-cs"/>
              </a:rPr>
              <a:t>… so that </a:t>
            </a:r>
            <a:r>
              <a:rPr lang="en-US" sz="1200" b="1" kern="1200" dirty="0" smtClean="0">
                <a:solidFill>
                  <a:srgbClr val="000000"/>
                </a:solidFill>
                <a:effectLst/>
                <a:latin typeface="Times New Roman" pitchFamily="16" charset="0"/>
                <a:ea typeface="+mn-ea"/>
                <a:cs typeface="+mn-cs"/>
              </a:rPr>
              <a:t>ALL</a:t>
            </a:r>
            <a:r>
              <a:rPr lang="en-US" sz="1200" kern="1200" dirty="0" smtClean="0">
                <a:solidFill>
                  <a:srgbClr val="000000"/>
                </a:solidFill>
                <a:effectLst/>
                <a:latin typeface="Times New Roman" pitchFamily="16" charset="0"/>
                <a:ea typeface="+mn-ea"/>
                <a:cs typeface="+mn-cs"/>
              </a:rPr>
              <a:t> women may grow in Christ!</a:t>
            </a:r>
          </a:p>
          <a:p>
            <a:endParaRPr lang="en-US" sz="1200" kern="1200" dirty="0" smtClean="0">
              <a:solidFill>
                <a:srgbClr val="000000"/>
              </a:solidFill>
              <a:effectLst/>
              <a:latin typeface="Times New Roman" pitchFamily="16" charset="0"/>
              <a:ea typeface="+mn-ea"/>
              <a:cs typeface="+mn-cs"/>
            </a:endParaRPr>
          </a:p>
          <a:p>
            <a:endParaRPr lang="en-US" dirty="0"/>
          </a:p>
          <a:p>
            <a:endParaRPr lang="en-US" sz="1200" kern="1200" dirty="0" smtClean="0">
              <a:solidFill>
                <a:srgbClr val="000000"/>
              </a:solidFill>
              <a:effectLst/>
              <a:latin typeface="Times New Roman" pitchFamily="16" charset="0"/>
              <a:ea typeface="+mn-ea"/>
              <a:cs typeface="+mn-cs"/>
            </a:endParaRPr>
          </a:p>
          <a:p>
            <a:endParaRPr lang="en-US" dirty="0"/>
          </a:p>
          <a:p>
            <a:endParaRPr lang="en-US" sz="1200" kern="1200" dirty="0">
              <a:solidFill>
                <a:srgbClr val="000000"/>
              </a:solidFill>
              <a:effectLst/>
              <a:latin typeface="Times New Roman" pitchFamily="16" charset="0"/>
              <a:ea typeface="+mn-ea"/>
              <a:cs typeface="+mn-cs"/>
            </a:endParaRPr>
          </a:p>
        </p:txBody>
      </p:sp>
    </p:spTree>
    <p:extLst>
      <p:ext uri="{BB962C8B-B14F-4D97-AF65-F5344CB8AC3E}">
        <p14:creationId xmlns:p14="http://schemas.microsoft.com/office/powerpoint/2010/main" val="1755298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346" name="Rectangle 7"/>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8C2B048D-DA36-4F6E-918A-0CEA63C703D3}" type="slidenum">
              <a:rPr lang="en-US" altLang="en-US">
                <a:latin typeface="Calibri" panose="020F0502020204030204" pitchFamily="34" charset="0"/>
              </a:rPr>
              <a:pPr>
                <a:spcBef>
                  <a:spcPct val="0"/>
                </a:spcBef>
                <a:buClrTx/>
                <a:buFontTx/>
                <a:buNone/>
              </a:pPr>
              <a:t>56</a:t>
            </a:fld>
            <a:endParaRPr lang="en-US" altLang="en-US" dirty="0">
              <a:latin typeface="Calibri" panose="020F0502020204030204" pitchFamily="34" charset="0"/>
            </a:endParaRPr>
          </a:p>
        </p:txBody>
      </p:sp>
      <p:sp>
        <p:nvSpPr>
          <p:cNvPr id="57347" name="Rectangle 1"/>
          <p:cNvSpPr>
            <a:spLocks noGrp="1" noRot="1" noChangeAspect="1" noChangeArrowheads="1" noTextEdit="1"/>
          </p:cNvSpPr>
          <p:nvPr>
            <p:ph type="sldImg"/>
          </p:nvPr>
        </p:nvSpPr>
        <p:spPr>
          <a:xfrm>
            <a:off x="1106488" y="696913"/>
            <a:ext cx="4646612" cy="348615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7348" name="Text Box 2"/>
          <p:cNvSpPr>
            <a:spLocks noGrp="1" noChangeArrowheads="1"/>
          </p:cNvSpPr>
          <p:nvPr>
            <p:ph type="body" idx="1"/>
          </p:nvPr>
        </p:nvSpPr>
        <p:spPr>
          <a:xfrm>
            <a:off x="686576" y="4417180"/>
            <a:ext cx="5486400" cy="418377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indent="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b="1" kern="1200" dirty="0" smtClean="0">
                <a:solidFill>
                  <a:srgbClr val="000000"/>
                </a:solidFill>
                <a:effectLst/>
                <a:latin typeface="Times New Roman" pitchFamily="16" charset="0"/>
                <a:ea typeface="+mn-ea"/>
                <a:cs typeface="+mn-cs"/>
              </a:rPr>
              <a:t>Slide 56</a:t>
            </a:r>
            <a:r>
              <a:rPr lang="en-US" sz="1200" kern="1200" dirty="0" smtClean="0">
                <a:solidFill>
                  <a:srgbClr val="000000"/>
                </a:solidFill>
                <a:effectLst/>
                <a:latin typeface="Times New Roman" pitchFamily="16" charset="0"/>
                <a:ea typeface="+mn-ea"/>
                <a:cs typeface="+mn-cs"/>
              </a:rPr>
              <a:t> - </a:t>
            </a:r>
            <a:r>
              <a:rPr lang="en-US" sz="1200" i="1" kern="1200" dirty="0" smtClean="0">
                <a:solidFill>
                  <a:srgbClr val="000000"/>
                </a:solidFill>
                <a:effectLst/>
                <a:latin typeface="Times New Roman" pitchFamily="16" charset="0"/>
                <a:ea typeface="+mn-ea"/>
                <a:cs typeface="+mn-cs"/>
              </a:rPr>
              <a:t>LWML 104: Your LWML Designed 4 U.</a:t>
            </a:r>
            <a:endParaRPr lang="en-US" sz="1200" kern="1200" dirty="0" smtClean="0">
              <a:solidFill>
                <a:srgbClr val="000000"/>
              </a:solidFill>
              <a:effectLst/>
              <a:latin typeface="Times New Roman" pitchFamily="16" charset="0"/>
              <a:ea typeface="+mn-ea"/>
              <a:cs typeface="+mn-cs"/>
            </a:endParaRPr>
          </a:p>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i="1" dirty="0" smtClean="0">
              <a:solidFill>
                <a:schemeClr val="tx1"/>
              </a:solidFill>
              <a:latin typeface="Times New Roman" panose="02020603050405020304" pitchFamily="18" charset="0"/>
              <a:cs typeface="Times New Roman" panose="02020603050405020304" pitchFamily="18" charset="0"/>
            </a:endParaRPr>
          </a:p>
        </p:txBody>
      </p:sp>
      <p:sp>
        <p:nvSpPr>
          <p:cNvPr id="57349" name="Text Box 3"/>
          <p:cNvSpPr txBox="1">
            <a:spLocks noChangeArrowheads="1"/>
          </p:cNvSpPr>
          <p:nvPr/>
        </p:nvSpPr>
        <p:spPr bwMode="auto">
          <a:xfrm>
            <a:off x="3884906" y="8831183"/>
            <a:ext cx="2973094" cy="4652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3240" tIns="46440" rIns="93240" bIns="4644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F1B2B2E0-17CA-4915-B326-4ACEA5C6585F}" type="slidenum">
              <a:rPr lang="en-US" altLang="en-US">
                <a:solidFill>
                  <a:srgbClr val="FFFFFF"/>
                </a:solidFill>
                <a:latin typeface="Calibri" panose="020F0502020204030204" pitchFamily="34" charset="0"/>
              </a:rPr>
              <a:pPr algn="r" eaLnBrk="1" hangingPunct="1">
                <a:spcBef>
                  <a:spcPct val="0"/>
                </a:spcBef>
                <a:buClrTx/>
                <a:buFontTx/>
                <a:buNone/>
              </a:pPr>
              <a:t>56</a:t>
            </a:fld>
            <a:endParaRPr lang="en-US" altLang="en-US" dirty="0">
              <a:solidFill>
                <a:srgbClr val="FFFFFF"/>
              </a:solidFill>
              <a:latin typeface="Calibri" panose="020F0502020204030204" pitchFamily="34" charset="0"/>
            </a:endParaRPr>
          </a:p>
        </p:txBody>
      </p:sp>
    </p:spTree>
    <p:extLst>
      <p:ext uri="{BB962C8B-B14F-4D97-AF65-F5344CB8AC3E}">
        <p14:creationId xmlns:p14="http://schemas.microsoft.com/office/powerpoint/2010/main" val="32949302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a:pPr>
            <a:r>
              <a:rPr lang="en-US" sz="1200" b="1" kern="1200" dirty="0" smtClean="0">
                <a:solidFill>
                  <a:srgbClr val="000000"/>
                </a:solidFill>
                <a:effectLst/>
                <a:latin typeface="Times New Roman" pitchFamily="16" charset="0"/>
                <a:ea typeface="+mn-ea"/>
                <a:cs typeface="+mn-cs"/>
              </a:rPr>
              <a:t>Slide 6</a:t>
            </a:r>
            <a:r>
              <a:rPr lang="en-US" sz="1200" kern="1200" dirty="0" smtClean="0">
                <a:solidFill>
                  <a:srgbClr val="000000"/>
                </a:solidFill>
                <a:effectLst/>
                <a:latin typeface="Times New Roman" pitchFamily="16" charset="0"/>
                <a:ea typeface="+mn-ea"/>
                <a:cs typeface="+mn-cs"/>
              </a:rPr>
              <a:t> - The LWML has many resources to help design your LWML group. Bible study is a great beginning to your design. You may want to consider starting or rekindling your group with a Bible study using LWML resources. As the women become accustomed to meeting together in the Word, you might add time after your Bible study to discuss mission opportunities. As you design, remember the various possibilities of time, frequency, and venue based on the lifestyles of the women in your congregation. </a:t>
            </a:r>
          </a:p>
          <a:p>
            <a:pPr eaLnBrk="1" hangingPunct="1">
              <a:spcBef>
                <a:spcPct val="0"/>
              </a:spcBef>
            </a:pPr>
            <a:endParaRPr lang="en-US" altLang="en-US" dirty="0" smtClean="0"/>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801" indent="-285693" eaLnBrk="0" hangingPunct="0">
              <a:defRPr>
                <a:solidFill>
                  <a:schemeClr val="tx1"/>
                </a:solidFill>
                <a:latin typeface="Arial" charset="0"/>
              </a:defRPr>
            </a:lvl2pPr>
            <a:lvl3pPr marL="1142771" indent="-228554" eaLnBrk="0" hangingPunct="0">
              <a:defRPr>
                <a:solidFill>
                  <a:schemeClr val="tx1"/>
                </a:solidFill>
                <a:latin typeface="Arial" charset="0"/>
              </a:defRPr>
            </a:lvl3pPr>
            <a:lvl4pPr marL="1599880" indent="-228554" eaLnBrk="0" hangingPunct="0">
              <a:defRPr>
                <a:solidFill>
                  <a:schemeClr val="tx1"/>
                </a:solidFill>
                <a:latin typeface="Arial" charset="0"/>
              </a:defRPr>
            </a:lvl4pPr>
            <a:lvl5pPr marL="2056989" indent="-228554" eaLnBrk="0" hangingPunct="0">
              <a:defRPr>
                <a:solidFill>
                  <a:schemeClr val="tx1"/>
                </a:solidFill>
                <a:latin typeface="Arial" charset="0"/>
              </a:defRPr>
            </a:lvl5pPr>
            <a:lvl6pPr marL="2514097" indent="-228554" eaLnBrk="0" fontAlgn="base" hangingPunct="0">
              <a:spcBef>
                <a:spcPct val="0"/>
              </a:spcBef>
              <a:spcAft>
                <a:spcPct val="0"/>
              </a:spcAft>
              <a:defRPr>
                <a:solidFill>
                  <a:schemeClr val="tx1"/>
                </a:solidFill>
                <a:latin typeface="Arial" charset="0"/>
              </a:defRPr>
            </a:lvl6pPr>
            <a:lvl7pPr marL="2971206" indent="-228554" eaLnBrk="0" fontAlgn="base" hangingPunct="0">
              <a:spcBef>
                <a:spcPct val="0"/>
              </a:spcBef>
              <a:spcAft>
                <a:spcPct val="0"/>
              </a:spcAft>
              <a:defRPr>
                <a:solidFill>
                  <a:schemeClr val="tx1"/>
                </a:solidFill>
                <a:latin typeface="Arial" charset="0"/>
              </a:defRPr>
            </a:lvl7pPr>
            <a:lvl8pPr marL="3428314" indent="-228554" eaLnBrk="0" fontAlgn="base" hangingPunct="0">
              <a:spcBef>
                <a:spcPct val="0"/>
              </a:spcBef>
              <a:spcAft>
                <a:spcPct val="0"/>
              </a:spcAft>
              <a:defRPr>
                <a:solidFill>
                  <a:schemeClr val="tx1"/>
                </a:solidFill>
                <a:latin typeface="Arial" charset="0"/>
              </a:defRPr>
            </a:lvl8pPr>
            <a:lvl9pPr marL="3885423" indent="-228554"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12BA3F51-480B-4D2C-9EC3-B10B8AAAA2BB}" type="slidenum">
              <a:rPr lang="en-US" altLang="en-US" smtClean="0">
                <a:latin typeface="Calibri" pitchFamily="34" charset="0"/>
              </a:rPr>
              <a:pPr eaLnBrk="1" fontAlgn="base" hangingPunct="1">
                <a:spcBef>
                  <a:spcPct val="0"/>
                </a:spcBef>
                <a:spcAft>
                  <a:spcPct val="0"/>
                </a:spcAft>
              </a:pPr>
              <a:t>6</a:t>
            </a:fld>
            <a:endParaRPr lang="en-US" altLang="en-US" dirty="0" smtClean="0">
              <a:latin typeface="Calibri" pitchFamily="34" charset="0"/>
            </a:endParaRPr>
          </a:p>
        </p:txBody>
      </p:sp>
    </p:spTree>
    <p:extLst>
      <p:ext uri="{BB962C8B-B14F-4D97-AF65-F5344CB8AC3E}">
        <p14:creationId xmlns:p14="http://schemas.microsoft.com/office/powerpoint/2010/main" val="5541479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a:pPr>
            <a:r>
              <a:rPr lang="en-US" sz="1200" b="1" kern="1200" dirty="0" smtClean="0">
                <a:solidFill>
                  <a:srgbClr val="000000"/>
                </a:solidFill>
                <a:effectLst/>
                <a:latin typeface="Times New Roman" pitchFamily="16" charset="0"/>
                <a:ea typeface="+mn-ea"/>
                <a:cs typeface="+mn-cs"/>
              </a:rPr>
              <a:t>Slide 7</a:t>
            </a:r>
            <a:r>
              <a:rPr lang="en-US" sz="1200" kern="1200" dirty="0" smtClean="0">
                <a:solidFill>
                  <a:srgbClr val="000000"/>
                </a:solidFill>
                <a:effectLst/>
                <a:latin typeface="Times New Roman" pitchFamily="16" charset="0"/>
                <a:ea typeface="+mn-ea"/>
                <a:cs typeface="+mn-cs"/>
              </a:rPr>
              <a:t> - This is a Bible study from the </a:t>
            </a:r>
            <a:r>
              <a:rPr lang="en-US" sz="1200" i="1" kern="1200" dirty="0" smtClean="0">
                <a:solidFill>
                  <a:srgbClr val="000000"/>
                </a:solidFill>
                <a:effectLst/>
                <a:latin typeface="Times New Roman" pitchFamily="16" charset="0"/>
                <a:ea typeface="+mn-ea"/>
                <a:cs typeface="+mn-cs"/>
              </a:rPr>
              <a:t>Lutheran Woman’s Quarterly </a:t>
            </a:r>
            <a:r>
              <a:rPr lang="en-US" sz="1200" kern="1200" dirty="0" smtClean="0">
                <a:solidFill>
                  <a:srgbClr val="000000"/>
                </a:solidFill>
                <a:effectLst/>
                <a:latin typeface="Times New Roman" pitchFamily="16" charset="0"/>
                <a:ea typeface="+mn-ea"/>
                <a:cs typeface="+mn-cs"/>
              </a:rPr>
              <a:t>(</a:t>
            </a:r>
            <a:r>
              <a:rPr lang="en-US" sz="1200" i="1" kern="1200" dirty="0" smtClean="0">
                <a:solidFill>
                  <a:srgbClr val="000000"/>
                </a:solidFill>
                <a:effectLst/>
                <a:latin typeface="Times New Roman" pitchFamily="16" charset="0"/>
                <a:ea typeface="+mn-ea"/>
                <a:cs typeface="+mn-cs"/>
              </a:rPr>
              <a:t>LWQ</a:t>
            </a:r>
            <a:r>
              <a:rPr lang="en-US" sz="1200" kern="1200" dirty="0" smtClean="0">
                <a:solidFill>
                  <a:srgbClr val="000000"/>
                </a:solidFill>
                <a:effectLst/>
                <a:latin typeface="Times New Roman" pitchFamily="16" charset="0"/>
                <a:ea typeface="+mn-ea"/>
                <a:cs typeface="+mn-cs"/>
              </a:rPr>
              <a:t>). Some groups order the </a:t>
            </a:r>
            <a:r>
              <a:rPr lang="en-US" sz="1200" i="1" kern="1200" dirty="0" smtClean="0">
                <a:solidFill>
                  <a:srgbClr val="000000"/>
                </a:solidFill>
                <a:effectLst/>
                <a:latin typeface="Times New Roman" pitchFamily="16" charset="0"/>
                <a:ea typeface="+mn-ea"/>
                <a:cs typeface="+mn-cs"/>
              </a:rPr>
              <a:t>LWQ </a:t>
            </a:r>
            <a:r>
              <a:rPr lang="en-US" sz="1200" kern="1200" dirty="0" smtClean="0">
                <a:solidFill>
                  <a:srgbClr val="000000"/>
                </a:solidFill>
                <a:effectLst/>
                <a:latin typeface="Times New Roman" pitchFamily="16" charset="0"/>
                <a:ea typeface="+mn-ea"/>
                <a:cs typeface="+mn-cs"/>
              </a:rPr>
              <a:t>for each participant in their group or for all the women in the congregation. </a:t>
            </a:r>
            <a:r>
              <a:rPr lang="en-US" sz="1200" i="1" kern="1200" dirty="0" smtClean="0">
                <a:solidFill>
                  <a:srgbClr val="000000"/>
                </a:solidFill>
                <a:effectLst/>
                <a:latin typeface="Times New Roman" pitchFamily="16" charset="0"/>
                <a:ea typeface="+mn-ea"/>
                <a:cs typeface="+mn-cs"/>
              </a:rPr>
              <a:t>LWQ</a:t>
            </a:r>
            <a:r>
              <a:rPr lang="en-US" sz="1200" kern="1200" dirty="0" smtClean="0">
                <a:solidFill>
                  <a:srgbClr val="000000"/>
                </a:solidFill>
                <a:effectLst/>
                <a:latin typeface="Times New Roman" pitchFamily="16" charset="0"/>
                <a:ea typeface="+mn-ea"/>
                <a:cs typeface="+mn-cs"/>
              </a:rPr>
              <a:t> Bible studies are archived and available for you to download from the LWML website, </a:t>
            </a:r>
            <a:r>
              <a:rPr lang="en-US" sz="1200" i="1" kern="1200" dirty="0" smtClean="0">
                <a:solidFill>
                  <a:srgbClr val="000000"/>
                </a:solidFill>
                <a:effectLst/>
                <a:latin typeface="Times New Roman" pitchFamily="16" charset="0"/>
                <a:ea typeface="+mn-ea"/>
                <a:cs typeface="+mn-cs"/>
              </a:rPr>
              <a:t>www.lwml.org</a:t>
            </a:r>
            <a:r>
              <a:rPr lang="en-US" sz="1200" kern="1200" dirty="0" smtClean="0">
                <a:solidFill>
                  <a:srgbClr val="000000"/>
                </a:solidFill>
                <a:effectLst/>
                <a:latin typeface="Times New Roman" pitchFamily="16" charset="0"/>
                <a:ea typeface="+mn-ea"/>
                <a:cs typeface="+mn-cs"/>
              </a:rPr>
              <a:t>. You can do Bible study as a group or individually. There are other topics and articles in the </a:t>
            </a:r>
            <a:r>
              <a:rPr lang="en-US" sz="1200" i="1" kern="1200" dirty="0" smtClean="0">
                <a:solidFill>
                  <a:srgbClr val="000000"/>
                </a:solidFill>
                <a:effectLst/>
                <a:latin typeface="Times New Roman" pitchFamily="16" charset="0"/>
                <a:ea typeface="+mn-ea"/>
                <a:cs typeface="+mn-cs"/>
              </a:rPr>
              <a:t>LWQ</a:t>
            </a:r>
            <a:r>
              <a:rPr lang="en-US" sz="1200" kern="1200" dirty="0" smtClean="0">
                <a:solidFill>
                  <a:srgbClr val="000000"/>
                </a:solidFill>
                <a:effectLst/>
                <a:latin typeface="Times New Roman" pitchFamily="16" charset="0"/>
                <a:ea typeface="+mn-ea"/>
                <a:cs typeface="+mn-cs"/>
              </a:rPr>
              <a:t> that will encourage the women to become familiar with LWML resources.</a:t>
            </a:r>
          </a:p>
          <a:p>
            <a:pPr eaLnBrk="1" hangingPunct="1">
              <a:spcBef>
                <a:spcPct val="0"/>
              </a:spcBef>
            </a:pPr>
            <a:endParaRPr lang="en-US" dirty="0">
              <a:solidFill>
                <a:schemeClr val="tx1"/>
              </a:solidFill>
            </a:endParaRPr>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801" indent="-285693" eaLnBrk="0" hangingPunct="0">
              <a:defRPr>
                <a:solidFill>
                  <a:schemeClr val="tx1"/>
                </a:solidFill>
                <a:latin typeface="Arial" charset="0"/>
              </a:defRPr>
            </a:lvl2pPr>
            <a:lvl3pPr marL="1142771" indent="-228554" eaLnBrk="0" hangingPunct="0">
              <a:defRPr>
                <a:solidFill>
                  <a:schemeClr val="tx1"/>
                </a:solidFill>
                <a:latin typeface="Arial" charset="0"/>
              </a:defRPr>
            </a:lvl3pPr>
            <a:lvl4pPr marL="1599880" indent="-228554" eaLnBrk="0" hangingPunct="0">
              <a:defRPr>
                <a:solidFill>
                  <a:schemeClr val="tx1"/>
                </a:solidFill>
                <a:latin typeface="Arial" charset="0"/>
              </a:defRPr>
            </a:lvl4pPr>
            <a:lvl5pPr marL="2056989" indent="-228554" eaLnBrk="0" hangingPunct="0">
              <a:defRPr>
                <a:solidFill>
                  <a:schemeClr val="tx1"/>
                </a:solidFill>
                <a:latin typeface="Arial" charset="0"/>
              </a:defRPr>
            </a:lvl5pPr>
            <a:lvl6pPr marL="2514097" indent="-228554" eaLnBrk="0" fontAlgn="base" hangingPunct="0">
              <a:spcBef>
                <a:spcPct val="0"/>
              </a:spcBef>
              <a:spcAft>
                <a:spcPct val="0"/>
              </a:spcAft>
              <a:defRPr>
                <a:solidFill>
                  <a:schemeClr val="tx1"/>
                </a:solidFill>
                <a:latin typeface="Arial" charset="0"/>
              </a:defRPr>
            </a:lvl6pPr>
            <a:lvl7pPr marL="2971206" indent="-228554" eaLnBrk="0" fontAlgn="base" hangingPunct="0">
              <a:spcBef>
                <a:spcPct val="0"/>
              </a:spcBef>
              <a:spcAft>
                <a:spcPct val="0"/>
              </a:spcAft>
              <a:defRPr>
                <a:solidFill>
                  <a:schemeClr val="tx1"/>
                </a:solidFill>
                <a:latin typeface="Arial" charset="0"/>
              </a:defRPr>
            </a:lvl7pPr>
            <a:lvl8pPr marL="3428314" indent="-228554" eaLnBrk="0" fontAlgn="base" hangingPunct="0">
              <a:spcBef>
                <a:spcPct val="0"/>
              </a:spcBef>
              <a:spcAft>
                <a:spcPct val="0"/>
              </a:spcAft>
              <a:defRPr>
                <a:solidFill>
                  <a:schemeClr val="tx1"/>
                </a:solidFill>
                <a:latin typeface="Arial" charset="0"/>
              </a:defRPr>
            </a:lvl8pPr>
            <a:lvl9pPr marL="3885423" indent="-228554"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1D97139D-E5BE-4FF3-93AB-72FA5C72EE1A}" type="slidenum">
              <a:rPr lang="en-US" altLang="en-US" smtClean="0">
                <a:latin typeface="Calibri" pitchFamily="34" charset="0"/>
              </a:rPr>
              <a:pPr eaLnBrk="1" fontAlgn="base" hangingPunct="1">
                <a:spcBef>
                  <a:spcPct val="0"/>
                </a:spcBef>
                <a:spcAft>
                  <a:spcPct val="0"/>
                </a:spcAft>
              </a:pPr>
              <a:t>7</a:t>
            </a:fld>
            <a:endParaRPr lang="en-US" altLang="en-US" dirty="0" smtClean="0">
              <a:latin typeface="Calibri" pitchFamily="34" charset="0"/>
            </a:endParaRPr>
          </a:p>
        </p:txBody>
      </p:sp>
    </p:spTree>
    <p:extLst>
      <p:ext uri="{BB962C8B-B14F-4D97-AF65-F5344CB8AC3E}">
        <p14:creationId xmlns:p14="http://schemas.microsoft.com/office/powerpoint/2010/main" val="25079314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457200" rtl="0" eaLnBrk="0" fontAlgn="base" latinLnBrk="0" hangingPunct="0">
              <a:lnSpc>
                <a:spcPct val="100000"/>
              </a:lnSpc>
              <a:spcBef>
                <a:spcPct val="30000"/>
              </a:spcBef>
              <a:spcAft>
                <a:spcPct val="0"/>
              </a:spcAft>
              <a:buClr>
                <a:srgbClr val="000000"/>
              </a:buClr>
              <a:buSzPct val="100000"/>
              <a:buFont typeface="Times New Roman" panose="02020603050405020304" pitchFamily="18" charset="0"/>
              <a:buNone/>
              <a:tabLst/>
              <a:defRPr/>
            </a:pPr>
            <a:r>
              <a:rPr lang="en-US" sz="1200" b="1" kern="1200" dirty="0" smtClean="0">
                <a:solidFill>
                  <a:srgbClr val="000000"/>
                </a:solidFill>
                <a:effectLst/>
                <a:latin typeface="Times New Roman" pitchFamily="16" charset="0"/>
                <a:ea typeface="+mn-ea"/>
                <a:cs typeface="+mn-cs"/>
              </a:rPr>
              <a:t>Slide 8 </a:t>
            </a:r>
            <a:r>
              <a:rPr lang="en-US" sz="1200" kern="1200" dirty="0" smtClean="0">
                <a:solidFill>
                  <a:srgbClr val="000000"/>
                </a:solidFill>
                <a:effectLst/>
                <a:latin typeface="Times New Roman" pitchFamily="16" charset="0"/>
                <a:ea typeface="+mn-ea"/>
                <a:cs typeface="+mn-cs"/>
              </a:rPr>
              <a:t>- Here are some Bible studies that can be ordered from the LWML Store. Other studies can be downloaded to your computer free of charge. Some studies also have leader guides and student guides. There are studies for many different group sizes and time frames; a survey of the women in your congregation may help you determine which will be best for your group.</a:t>
            </a:r>
          </a:p>
          <a:p>
            <a:endParaRPr lang="en-US" dirty="0"/>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801" indent="-285693" eaLnBrk="0" hangingPunct="0">
              <a:defRPr>
                <a:solidFill>
                  <a:schemeClr val="tx1"/>
                </a:solidFill>
                <a:latin typeface="Arial" charset="0"/>
              </a:defRPr>
            </a:lvl2pPr>
            <a:lvl3pPr marL="1142771" indent="-228554" eaLnBrk="0" hangingPunct="0">
              <a:defRPr>
                <a:solidFill>
                  <a:schemeClr val="tx1"/>
                </a:solidFill>
                <a:latin typeface="Arial" charset="0"/>
              </a:defRPr>
            </a:lvl3pPr>
            <a:lvl4pPr marL="1599880" indent="-228554" eaLnBrk="0" hangingPunct="0">
              <a:defRPr>
                <a:solidFill>
                  <a:schemeClr val="tx1"/>
                </a:solidFill>
                <a:latin typeface="Arial" charset="0"/>
              </a:defRPr>
            </a:lvl4pPr>
            <a:lvl5pPr marL="2056989" indent="-228554" eaLnBrk="0" hangingPunct="0">
              <a:defRPr>
                <a:solidFill>
                  <a:schemeClr val="tx1"/>
                </a:solidFill>
                <a:latin typeface="Arial" charset="0"/>
              </a:defRPr>
            </a:lvl5pPr>
            <a:lvl6pPr marL="2514097" indent="-228554" eaLnBrk="0" fontAlgn="base" hangingPunct="0">
              <a:spcBef>
                <a:spcPct val="0"/>
              </a:spcBef>
              <a:spcAft>
                <a:spcPct val="0"/>
              </a:spcAft>
              <a:defRPr>
                <a:solidFill>
                  <a:schemeClr val="tx1"/>
                </a:solidFill>
                <a:latin typeface="Arial" charset="0"/>
              </a:defRPr>
            </a:lvl6pPr>
            <a:lvl7pPr marL="2971206" indent="-228554" eaLnBrk="0" fontAlgn="base" hangingPunct="0">
              <a:spcBef>
                <a:spcPct val="0"/>
              </a:spcBef>
              <a:spcAft>
                <a:spcPct val="0"/>
              </a:spcAft>
              <a:defRPr>
                <a:solidFill>
                  <a:schemeClr val="tx1"/>
                </a:solidFill>
                <a:latin typeface="Arial" charset="0"/>
              </a:defRPr>
            </a:lvl7pPr>
            <a:lvl8pPr marL="3428314" indent="-228554" eaLnBrk="0" fontAlgn="base" hangingPunct="0">
              <a:spcBef>
                <a:spcPct val="0"/>
              </a:spcBef>
              <a:spcAft>
                <a:spcPct val="0"/>
              </a:spcAft>
              <a:defRPr>
                <a:solidFill>
                  <a:schemeClr val="tx1"/>
                </a:solidFill>
                <a:latin typeface="Arial" charset="0"/>
              </a:defRPr>
            </a:lvl8pPr>
            <a:lvl9pPr marL="3885423" indent="-228554"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78F176A1-6FFE-478A-855B-C4F418233199}" type="slidenum">
              <a:rPr lang="en-US" altLang="en-US" smtClean="0">
                <a:latin typeface="Calibri" pitchFamily="34" charset="0"/>
              </a:rPr>
              <a:pPr eaLnBrk="1" fontAlgn="base" hangingPunct="1">
                <a:spcBef>
                  <a:spcPct val="0"/>
                </a:spcBef>
                <a:spcAft>
                  <a:spcPct val="0"/>
                </a:spcAft>
              </a:pPr>
              <a:t>8</a:t>
            </a:fld>
            <a:endParaRPr lang="en-US" altLang="en-US" dirty="0" smtClean="0">
              <a:latin typeface="Calibri" pitchFamily="34" charset="0"/>
            </a:endParaRPr>
          </a:p>
        </p:txBody>
      </p:sp>
    </p:spTree>
    <p:extLst>
      <p:ext uri="{BB962C8B-B14F-4D97-AF65-F5344CB8AC3E}">
        <p14:creationId xmlns:p14="http://schemas.microsoft.com/office/powerpoint/2010/main" val="16185103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7"/>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0B2982C0-DEA7-483F-9899-5330227E3F25}" type="slidenum">
              <a:rPr lang="en-US" altLang="en-US">
                <a:latin typeface="Calibri" panose="020F0502020204030204" pitchFamily="34" charset="0"/>
              </a:rPr>
              <a:pPr>
                <a:spcBef>
                  <a:spcPct val="0"/>
                </a:spcBef>
                <a:buClrTx/>
                <a:buFontTx/>
                <a:buNone/>
              </a:pPr>
              <a:t>9</a:t>
            </a:fld>
            <a:endParaRPr lang="en-US" altLang="en-US" dirty="0">
              <a:latin typeface="Calibri" panose="020F0502020204030204" pitchFamily="34" charset="0"/>
            </a:endParaRPr>
          </a:p>
        </p:txBody>
      </p:sp>
      <p:sp>
        <p:nvSpPr>
          <p:cNvPr id="62467" name="Rectangle 1"/>
          <p:cNvSpPr>
            <a:spLocks noGrp="1" noRot="1" noChangeAspect="1" noChangeArrowheads="1" noTextEdit="1"/>
          </p:cNvSpPr>
          <p:nvPr>
            <p:ph type="sldImg"/>
          </p:nvPr>
        </p:nvSpPr>
        <p:spPr>
          <a:xfrm>
            <a:off x="1106488" y="696913"/>
            <a:ext cx="4646612" cy="348615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2468" name="Rectangle 2"/>
          <p:cNvSpPr>
            <a:spLocks noGrp="1" noChangeArrowheads="1"/>
          </p:cNvSpPr>
          <p:nvPr>
            <p:ph type="body" idx="1"/>
          </p:nvPr>
        </p:nvSpPr>
        <p:spPr>
          <a:xfrm>
            <a:off x="686576" y="4417180"/>
            <a:ext cx="5486400" cy="418377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indent="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b="1" kern="1200" dirty="0" smtClean="0">
                <a:solidFill>
                  <a:srgbClr val="000000"/>
                </a:solidFill>
                <a:effectLst/>
                <a:latin typeface="Times New Roman" pitchFamily="16" charset="0"/>
                <a:ea typeface="+mn-ea"/>
                <a:cs typeface="+mn-cs"/>
              </a:rPr>
              <a:t>Slide 9</a:t>
            </a:r>
            <a:r>
              <a:rPr lang="en-US" sz="1200" kern="1200" dirty="0" smtClean="0">
                <a:solidFill>
                  <a:srgbClr val="000000"/>
                </a:solidFill>
                <a:effectLst/>
                <a:latin typeface="Times New Roman" pitchFamily="16" charset="0"/>
                <a:ea typeface="+mn-ea"/>
                <a:cs typeface="+mn-cs"/>
              </a:rPr>
              <a:t> - Jeremiah 29:11 says, “</a:t>
            </a:r>
            <a:r>
              <a:rPr lang="en-US" sz="1200" i="1" kern="1200" dirty="0" smtClean="0">
                <a:solidFill>
                  <a:srgbClr val="000000"/>
                </a:solidFill>
                <a:effectLst/>
                <a:latin typeface="Times New Roman" pitchFamily="16" charset="0"/>
                <a:ea typeface="+mn-ea"/>
                <a:cs typeface="+mn-cs"/>
              </a:rPr>
              <a:t>For I know the plans I have for you, declares the Lord,</a:t>
            </a:r>
          </a:p>
          <a:p>
            <a:pPr marL="0" marR="0" indent="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i="1" kern="1200" dirty="0" smtClean="0">
                <a:solidFill>
                  <a:srgbClr val="000000"/>
                </a:solidFill>
                <a:effectLst/>
                <a:latin typeface="Times New Roman" pitchFamily="16" charset="0"/>
                <a:ea typeface="+mn-ea"/>
                <a:cs typeface="+mn-cs"/>
              </a:rPr>
              <a:t>plans to prosper you and not to harm you; plans to give you hope and a future.”</a:t>
            </a:r>
            <a:endParaRPr lang="en-US" sz="1200" kern="1200" dirty="0" smtClean="0">
              <a:solidFill>
                <a:srgbClr val="000000"/>
              </a:solidFill>
              <a:effectLst/>
              <a:latin typeface="Times New Roman" pitchFamily="16" charset="0"/>
              <a:ea typeface="+mn-ea"/>
              <a:cs typeface="+mn-cs"/>
            </a:endParaRPr>
          </a:p>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smtClean="0">
              <a:latin typeface="Times New Roman" panose="02020603050405020304" pitchFamily="18" charset="0"/>
              <a:cs typeface="Times New Roman" panose="02020603050405020304" pitchFamily="18" charset="0"/>
            </a:endParaRPr>
          </a:p>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a:latin typeface="Times New Roman" panose="02020603050405020304" pitchFamily="18" charset="0"/>
              <a:cs typeface="Times New Roman" panose="02020603050405020304" pitchFamily="18" charset="0"/>
            </a:endParaRPr>
          </a:p>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smtClean="0">
              <a:latin typeface="Times New Roman" panose="02020603050405020304" pitchFamily="18" charset="0"/>
              <a:cs typeface="Times New Roman" panose="02020603050405020304" pitchFamily="18" charset="0"/>
            </a:endParaRPr>
          </a:p>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smtClean="0">
              <a:latin typeface="Times New Roman" panose="02020603050405020304" pitchFamily="18" charset="0"/>
              <a:cs typeface="Times New Roman" panose="02020603050405020304" pitchFamily="18" charset="0"/>
            </a:endParaRPr>
          </a:p>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a:latin typeface="Times New Roman" panose="02020603050405020304" pitchFamily="18" charset="0"/>
              <a:cs typeface="Times New Roman" panose="02020603050405020304" pitchFamily="18" charset="0"/>
            </a:endParaRPr>
          </a:p>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smtClean="0">
              <a:latin typeface="Times New Roman" panose="02020603050405020304" pitchFamily="18" charset="0"/>
              <a:cs typeface="Times New Roman" panose="02020603050405020304" pitchFamily="18" charset="0"/>
            </a:endParaRPr>
          </a:p>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a:latin typeface="Times New Roman" panose="02020603050405020304" pitchFamily="18" charset="0"/>
              <a:cs typeface="Times New Roman" panose="02020603050405020304" pitchFamily="18" charset="0"/>
            </a:endParaRPr>
          </a:p>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smtClean="0">
              <a:latin typeface="Times New Roman" panose="02020603050405020304" pitchFamily="18" charset="0"/>
              <a:cs typeface="Times New Roman" panose="02020603050405020304" pitchFamily="18" charset="0"/>
            </a:endParaRPr>
          </a:p>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a:latin typeface="Times New Roman" panose="02020603050405020304" pitchFamily="18" charset="0"/>
              <a:cs typeface="Times New Roman" panose="02020603050405020304" pitchFamily="18" charset="0"/>
            </a:endParaRPr>
          </a:p>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smtClean="0">
              <a:latin typeface="Times New Roman" panose="02020603050405020304" pitchFamily="18" charset="0"/>
              <a:cs typeface="Times New Roman" panose="02020603050405020304" pitchFamily="18" charset="0"/>
            </a:endParaRPr>
          </a:p>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a:latin typeface="Times New Roman" panose="02020603050405020304" pitchFamily="18" charset="0"/>
              <a:cs typeface="Times New Roman" panose="02020603050405020304" pitchFamily="18" charset="0"/>
            </a:endParaRPr>
          </a:p>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smtClean="0">
              <a:latin typeface="Times New Roman" panose="02020603050405020304" pitchFamily="18" charset="0"/>
              <a:cs typeface="Times New Roman" panose="02020603050405020304" pitchFamily="18" charset="0"/>
            </a:endParaRPr>
          </a:p>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a:latin typeface="Times New Roman" panose="02020603050405020304" pitchFamily="18" charset="0"/>
              <a:cs typeface="Times New Roman" panose="02020603050405020304" pitchFamily="18" charset="0"/>
            </a:endParaRPr>
          </a:p>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smtClean="0">
              <a:latin typeface="Times New Roman" panose="02020603050405020304" pitchFamily="18" charset="0"/>
              <a:cs typeface="Times New Roman" panose="02020603050405020304" pitchFamily="18" charset="0"/>
            </a:endParaRPr>
          </a:p>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a:latin typeface="Times New Roman" panose="02020603050405020304" pitchFamily="18" charset="0"/>
              <a:cs typeface="Times New Roman" panose="02020603050405020304" pitchFamily="18" charset="0"/>
            </a:endParaRPr>
          </a:p>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smtClean="0">
              <a:latin typeface="Times New Roman" panose="02020603050405020304" pitchFamily="18" charset="0"/>
              <a:cs typeface="Times New Roman" panose="02020603050405020304" pitchFamily="18" charset="0"/>
            </a:endParaRPr>
          </a:p>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a:latin typeface="Times New Roman" panose="02020603050405020304" pitchFamily="18" charset="0"/>
              <a:cs typeface="Times New Roman" panose="02020603050405020304" pitchFamily="18" charset="0"/>
            </a:endParaRPr>
          </a:p>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smtClean="0">
              <a:latin typeface="Times New Roman" panose="02020603050405020304" pitchFamily="18" charset="0"/>
              <a:cs typeface="Times New Roman" panose="02020603050405020304" pitchFamily="18" charset="0"/>
            </a:endParaRPr>
          </a:p>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a:latin typeface="Times New Roman" panose="02020603050405020304" pitchFamily="18" charset="0"/>
              <a:cs typeface="Times New Roman" panose="02020603050405020304" pitchFamily="18" charset="0"/>
            </a:endParaRPr>
          </a:p>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smtClean="0">
              <a:latin typeface="Times New Roman" panose="02020603050405020304" pitchFamily="18" charset="0"/>
              <a:cs typeface="Times New Roman" panose="02020603050405020304" pitchFamily="18" charset="0"/>
            </a:endParaRPr>
          </a:p>
        </p:txBody>
      </p:sp>
      <p:sp>
        <p:nvSpPr>
          <p:cNvPr id="62469" name="Text Box 3"/>
          <p:cNvSpPr txBox="1">
            <a:spLocks noChangeArrowheads="1"/>
          </p:cNvSpPr>
          <p:nvPr/>
        </p:nvSpPr>
        <p:spPr bwMode="auto">
          <a:xfrm>
            <a:off x="3884906" y="8831183"/>
            <a:ext cx="2973094" cy="4652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3240" tIns="46440" rIns="93240" bIns="4644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E960442E-7891-42A6-9E7F-8AA36D3E26D6}" type="slidenum">
              <a:rPr lang="en-US" altLang="en-US">
                <a:solidFill>
                  <a:srgbClr val="FFFFFF"/>
                </a:solidFill>
                <a:latin typeface="Calibri" panose="020F0502020204030204" pitchFamily="34" charset="0"/>
              </a:rPr>
              <a:pPr algn="r" eaLnBrk="1" hangingPunct="1">
                <a:spcBef>
                  <a:spcPct val="0"/>
                </a:spcBef>
                <a:buClrTx/>
                <a:buFontTx/>
                <a:buNone/>
              </a:pPr>
              <a:t>9</a:t>
            </a:fld>
            <a:endParaRPr lang="en-US" altLang="en-US" dirty="0">
              <a:solidFill>
                <a:srgbClr val="FFFFFF"/>
              </a:solidFill>
              <a:latin typeface="Calibri" panose="020F0502020204030204" pitchFamily="34" charset="0"/>
            </a:endParaRPr>
          </a:p>
        </p:txBody>
      </p:sp>
    </p:spTree>
    <p:extLst>
      <p:ext uri="{BB962C8B-B14F-4D97-AF65-F5344CB8AC3E}">
        <p14:creationId xmlns:p14="http://schemas.microsoft.com/office/powerpoint/2010/main" val="21703280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dt" idx="10"/>
          </p:nvPr>
        </p:nvSpPr>
        <p:spPr>
          <a:ln/>
        </p:spPr>
        <p:txBody>
          <a:bodyPr/>
          <a:lstStyle>
            <a:lvl1pPr>
              <a:defRPr/>
            </a:lvl1pPr>
          </a:lstStyle>
          <a:p>
            <a:pPr>
              <a:defRPr/>
            </a:pPr>
            <a:endParaRPr lang="en-US" altLang="en-US" dirty="0"/>
          </a:p>
        </p:txBody>
      </p:sp>
      <p:sp>
        <p:nvSpPr>
          <p:cNvPr id="5" name="Rectangle 7"/>
          <p:cNvSpPr>
            <a:spLocks noGrp="1" noChangeArrowheads="1"/>
          </p:cNvSpPr>
          <p:nvPr>
            <p:ph type="sldNum" idx="11"/>
          </p:nvPr>
        </p:nvSpPr>
        <p:spPr>
          <a:ln/>
        </p:spPr>
        <p:txBody>
          <a:bodyPr/>
          <a:lstStyle>
            <a:lvl1pPr>
              <a:defRPr/>
            </a:lvl1pPr>
          </a:lstStyle>
          <a:p>
            <a:fld id="{5AC80753-EF5A-4708-AE5E-2B3EE87B78C5}" type="slidenum">
              <a:rPr lang="en-US" altLang="en-US"/>
              <a:pPr/>
              <a:t>‹#›</a:t>
            </a:fld>
            <a:endParaRPr lang="en-US" altLang="en-US" dirty="0"/>
          </a:p>
        </p:txBody>
      </p:sp>
    </p:spTree>
    <p:extLst>
      <p:ext uri="{BB962C8B-B14F-4D97-AF65-F5344CB8AC3E}">
        <p14:creationId xmlns:p14="http://schemas.microsoft.com/office/powerpoint/2010/main" val="25235376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idx="10"/>
          </p:nvPr>
        </p:nvSpPr>
        <p:spPr>
          <a:ln/>
        </p:spPr>
        <p:txBody>
          <a:bodyPr/>
          <a:lstStyle>
            <a:lvl1pPr>
              <a:defRPr/>
            </a:lvl1pPr>
          </a:lstStyle>
          <a:p>
            <a:pPr>
              <a:defRPr/>
            </a:pPr>
            <a:endParaRPr lang="en-US" altLang="en-US" dirty="0"/>
          </a:p>
        </p:txBody>
      </p:sp>
      <p:sp>
        <p:nvSpPr>
          <p:cNvPr id="5" name="Rectangle 7"/>
          <p:cNvSpPr>
            <a:spLocks noGrp="1" noChangeArrowheads="1"/>
          </p:cNvSpPr>
          <p:nvPr>
            <p:ph type="sldNum" idx="11"/>
          </p:nvPr>
        </p:nvSpPr>
        <p:spPr>
          <a:ln/>
        </p:spPr>
        <p:txBody>
          <a:bodyPr/>
          <a:lstStyle>
            <a:lvl1pPr>
              <a:defRPr/>
            </a:lvl1pPr>
          </a:lstStyle>
          <a:p>
            <a:fld id="{78ADF013-0C6D-420D-95A6-863B1AB3FE8D}" type="slidenum">
              <a:rPr lang="en-US" altLang="en-US"/>
              <a:pPr/>
              <a:t>‹#›</a:t>
            </a:fld>
            <a:endParaRPr lang="en-US" altLang="en-US" dirty="0"/>
          </a:p>
        </p:txBody>
      </p:sp>
    </p:spTree>
    <p:extLst>
      <p:ext uri="{BB962C8B-B14F-4D97-AF65-F5344CB8AC3E}">
        <p14:creationId xmlns:p14="http://schemas.microsoft.com/office/powerpoint/2010/main" val="9515173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57900" y="98425"/>
            <a:ext cx="1865313" cy="60261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8425"/>
            <a:ext cx="5448300" cy="60261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idx="10"/>
          </p:nvPr>
        </p:nvSpPr>
        <p:spPr>
          <a:ln/>
        </p:spPr>
        <p:txBody>
          <a:bodyPr/>
          <a:lstStyle>
            <a:lvl1pPr>
              <a:defRPr/>
            </a:lvl1pPr>
          </a:lstStyle>
          <a:p>
            <a:pPr>
              <a:defRPr/>
            </a:pPr>
            <a:endParaRPr lang="en-US" altLang="en-US" dirty="0"/>
          </a:p>
        </p:txBody>
      </p:sp>
      <p:sp>
        <p:nvSpPr>
          <p:cNvPr id="5" name="Rectangle 7"/>
          <p:cNvSpPr>
            <a:spLocks noGrp="1" noChangeArrowheads="1"/>
          </p:cNvSpPr>
          <p:nvPr>
            <p:ph type="sldNum" idx="11"/>
          </p:nvPr>
        </p:nvSpPr>
        <p:spPr>
          <a:ln/>
        </p:spPr>
        <p:txBody>
          <a:bodyPr/>
          <a:lstStyle>
            <a:lvl1pPr>
              <a:defRPr/>
            </a:lvl1pPr>
          </a:lstStyle>
          <a:p>
            <a:fld id="{845CA24D-7434-4CED-A68E-03536A09A2D9}" type="slidenum">
              <a:rPr lang="en-US" altLang="en-US"/>
              <a:pPr/>
              <a:t>‹#›</a:t>
            </a:fld>
            <a:endParaRPr lang="en-US" altLang="en-US" dirty="0"/>
          </a:p>
        </p:txBody>
      </p:sp>
    </p:spTree>
    <p:extLst>
      <p:ext uri="{BB962C8B-B14F-4D97-AF65-F5344CB8AC3E}">
        <p14:creationId xmlns:p14="http://schemas.microsoft.com/office/powerpoint/2010/main" val="11741269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98425"/>
            <a:ext cx="7466013" cy="1493838"/>
          </a:xfrm>
        </p:spPr>
        <p:txBody>
          <a:bodyPr/>
          <a:lstStyle/>
          <a:p>
            <a:r>
              <a:rPr lang="en-US" smtClean="0"/>
              <a:t>Click to edit Master title style</a:t>
            </a:r>
            <a:endParaRPr lang="en-US"/>
          </a:p>
        </p:txBody>
      </p:sp>
      <p:sp>
        <p:nvSpPr>
          <p:cNvPr id="3" name="Rectangle 5"/>
          <p:cNvSpPr>
            <a:spLocks noGrp="1" noChangeArrowheads="1"/>
          </p:cNvSpPr>
          <p:nvPr>
            <p:ph type="dt" idx="10"/>
          </p:nvPr>
        </p:nvSpPr>
        <p:spPr>
          <a:ln/>
        </p:spPr>
        <p:txBody>
          <a:bodyPr/>
          <a:lstStyle>
            <a:lvl1pPr>
              <a:defRPr/>
            </a:lvl1pPr>
          </a:lstStyle>
          <a:p>
            <a:pPr>
              <a:defRPr/>
            </a:pPr>
            <a:endParaRPr lang="en-US" altLang="en-US" dirty="0"/>
          </a:p>
        </p:txBody>
      </p:sp>
      <p:sp>
        <p:nvSpPr>
          <p:cNvPr id="4" name="Rectangle 7"/>
          <p:cNvSpPr>
            <a:spLocks noGrp="1" noChangeArrowheads="1"/>
          </p:cNvSpPr>
          <p:nvPr>
            <p:ph type="sldNum" idx="11"/>
          </p:nvPr>
        </p:nvSpPr>
        <p:spPr>
          <a:ln/>
        </p:spPr>
        <p:txBody>
          <a:bodyPr/>
          <a:lstStyle>
            <a:lvl1pPr>
              <a:defRPr/>
            </a:lvl1pPr>
          </a:lstStyle>
          <a:p>
            <a:fld id="{364A121C-FFFD-4BE2-8565-A3323F0A9FB0}" type="slidenum">
              <a:rPr lang="en-US" altLang="en-US"/>
              <a:pPr/>
              <a:t>‹#›</a:t>
            </a:fld>
            <a:endParaRPr lang="en-US" altLang="en-US" dirty="0"/>
          </a:p>
        </p:txBody>
      </p:sp>
    </p:spTree>
    <p:extLst>
      <p:ext uri="{BB962C8B-B14F-4D97-AF65-F5344CB8AC3E}">
        <p14:creationId xmlns:p14="http://schemas.microsoft.com/office/powerpoint/2010/main" val="41784151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7"/>
          <p:cNvSpPr>
            <a:spLocks noGrp="1" noChangeArrowheads="1"/>
          </p:cNvSpPr>
          <p:nvPr>
            <p:ph type="dt" idx="10"/>
          </p:nvPr>
        </p:nvSpPr>
        <p:spPr>
          <a:ln/>
        </p:spPr>
        <p:txBody>
          <a:bodyPr/>
          <a:lstStyle>
            <a:lvl1pPr>
              <a:defRPr/>
            </a:lvl1pPr>
          </a:lstStyle>
          <a:p>
            <a:pPr>
              <a:defRPr/>
            </a:pPr>
            <a:endParaRPr lang="en-US" altLang="en-US" dirty="0"/>
          </a:p>
        </p:txBody>
      </p:sp>
      <p:sp>
        <p:nvSpPr>
          <p:cNvPr id="5" name="Rectangle 9"/>
          <p:cNvSpPr>
            <a:spLocks noGrp="1" noChangeArrowheads="1"/>
          </p:cNvSpPr>
          <p:nvPr>
            <p:ph type="sldNum" idx="11"/>
          </p:nvPr>
        </p:nvSpPr>
        <p:spPr>
          <a:ln/>
        </p:spPr>
        <p:txBody>
          <a:bodyPr/>
          <a:lstStyle>
            <a:lvl1pPr>
              <a:defRPr/>
            </a:lvl1pPr>
          </a:lstStyle>
          <a:p>
            <a:fld id="{13D82E39-BE07-4CDD-97E1-5DD521941BC1}" type="slidenum">
              <a:rPr lang="en-US" altLang="en-US"/>
              <a:pPr/>
              <a:t>‹#›</a:t>
            </a:fld>
            <a:endParaRPr lang="en-US" altLang="en-US" dirty="0"/>
          </a:p>
        </p:txBody>
      </p:sp>
    </p:spTree>
    <p:extLst>
      <p:ext uri="{BB962C8B-B14F-4D97-AF65-F5344CB8AC3E}">
        <p14:creationId xmlns:p14="http://schemas.microsoft.com/office/powerpoint/2010/main" val="10304860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idx="10"/>
          </p:nvPr>
        </p:nvSpPr>
        <p:spPr>
          <a:ln/>
        </p:spPr>
        <p:txBody>
          <a:bodyPr/>
          <a:lstStyle>
            <a:lvl1pPr>
              <a:defRPr/>
            </a:lvl1pPr>
          </a:lstStyle>
          <a:p>
            <a:pPr>
              <a:defRPr/>
            </a:pPr>
            <a:endParaRPr lang="en-US" altLang="en-US" dirty="0"/>
          </a:p>
        </p:txBody>
      </p:sp>
      <p:sp>
        <p:nvSpPr>
          <p:cNvPr id="5" name="Rectangle 9"/>
          <p:cNvSpPr>
            <a:spLocks noGrp="1" noChangeArrowheads="1"/>
          </p:cNvSpPr>
          <p:nvPr>
            <p:ph type="sldNum" idx="11"/>
          </p:nvPr>
        </p:nvSpPr>
        <p:spPr>
          <a:ln/>
        </p:spPr>
        <p:txBody>
          <a:bodyPr/>
          <a:lstStyle>
            <a:lvl1pPr>
              <a:defRPr/>
            </a:lvl1pPr>
          </a:lstStyle>
          <a:p>
            <a:fld id="{C1FA47E7-7334-43C9-8887-9254FB810C78}" type="slidenum">
              <a:rPr lang="en-US" altLang="en-US"/>
              <a:pPr/>
              <a:t>‹#›</a:t>
            </a:fld>
            <a:endParaRPr lang="en-US" altLang="en-US" dirty="0"/>
          </a:p>
        </p:txBody>
      </p:sp>
    </p:spTree>
    <p:extLst>
      <p:ext uri="{BB962C8B-B14F-4D97-AF65-F5344CB8AC3E}">
        <p14:creationId xmlns:p14="http://schemas.microsoft.com/office/powerpoint/2010/main" val="5657914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7"/>
          <p:cNvSpPr>
            <a:spLocks noGrp="1" noChangeArrowheads="1"/>
          </p:cNvSpPr>
          <p:nvPr>
            <p:ph type="dt" idx="10"/>
          </p:nvPr>
        </p:nvSpPr>
        <p:spPr>
          <a:ln/>
        </p:spPr>
        <p:txBody>
          <a:bodyPr/>
          <a:lstStyle>
            <a:lvl1pPr>
              <a:defRPr/>
            </a:lvl1pPr>
          </a:lstStyle>
          <a:p>
            <a:pPr>
              <a:defRPr/>
            </a:pPr>
            <a:endParaRPr lang="en-US" altLang="en-US" dirty="0"/>
          </a:p>
        </p:txBody>
      </p:sp>
      <p:sp>
        <p:nvSpPr>
          <p:cNvPr id="5" name="Rectangle 9"/>
          <p:cNvSpPr>
            <a:spLocks noGrp="1" noChangeArrowheads="1"/>
          </p:cNvSpPr>
          <p:nvPr>
            <p:ph type="sldNum" idx="11"/>
          </p:nvPr>
        </p:nvSpPr>
        <p:spPr>
          <a:ln/>
        </p:spPr>
        <p:txBody>
          <a:bodyPr/>
          <a:lstStyle>
            <a:lvl1pPr>
              <a:defRPr/>
            </a:lvl1pPr>
          </a:lstStyle>
          <a:p>
            <a:fld id="{A9066D10-29C1-42E1-BDCB-8B3CB28E025D}" type="slidenum">
              <a:rPr lang="en-US" altLang="en-US"/>
              <a:pPr/>
              <a:t>‹#›</a:t>
            </a:fld>
            <a:endParaRPr lang="en-US" altLang="en-US" dirty="0"/>
          </a:p>
        </p:txBody>
      </p:sp>
    </p:spTree>
    <p:extLst>
      <p:ext uri="{BB962C8B-B14F-4D97-AF65-F5344CB8AC3E}">
        <p14:creationId xmlns:p14="http://schemas.microsoft.com/office/powerpoint/2010/main" val="34926784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3656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265613" y="1600200"/>
            <a:ext cx="3657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dt" idx="10"/>
          </p:nvPr>
        </p:nvSpPr>
        <p:spPr>
          <a:ln/>
        </p:spPr>
        <p:txBody>
          <a:bodyPr/>
          <a:lstStyle>
            <a:lvl1pPr>
              <a:defRPr/>
            </a:lvl1pPr>
          </a:lstStyle>
          <a:p>
            <a:pPr>
              <a:defRPr/>
            </a:pPr>
            <a:endParaRPr lang="en-US" altLang="en-US" dirty="0"/>
          </a:p>
        </p:txBody>
      </p:sp>
      <p:sp>
        <p:nvSpPr>
          <p:cNvPr id="6" name="Rectangle 9"/>
          <p:cNvSpPr>
            <a:spLocks noGrp="1" noChangeArrowheads="1"/>
          </p:cNvSpPr>
          <p:nvPr>
            <p:ph type="sldNum" idx="11"/>
          </p:nvPr>
        </p:nvSpPr>
        <p:spPr>
          <a:ln/>
        </p:spPr>
        <p:txBody>
          <a:bodyPr/>
          <a:lstStyle>
            <a:lvl1pPr>
              <a:defRPr/>
            </a:lvl1pPr>
          </a:lstStyle>
          <a:p>
            <a:fld id="{04A0DA43-130B-41B2-92DF-BFE13CDF6364}" type="slidenum">
              <a:rPr lang="en-US" altLang="en-US"/>
              <a:pPr/>
              <a:t>‹#›</a:t>
            </a:fld>
            <a:endParaRPr lang="en-US" altLang="en-US" dirty="0"/>
          </a:p>
        </p:txBody>
      </p:sp>
    </p:spTree>
    <p:extLst>
      <p:ext uri="{BB962C8B-B14F-4D97-AF65-F5344CB8AC3E}">
        <p14:creationId xmlns:p14="http://schemas.microsoft.com/office/powerpoint/2010/main" val="28257852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7"/>
          <p:cNvSpPr>
            <a:spLocks noGrp="1" noChangeArrowheads="1"/>
          </p:cNvSpPr>
          <p:nvPr>
            <p:ph type="dt" idx="10"/>
          </p:nvPr>
        </p:nvSpPr>
        <p:spPr>
          <a:ln/>
        </p:spPr>
        <p:txBody>
          <a:bodyPr/>
          <a:lstStyle>
            <a:lvl1pPr>
              <a:defRPr/>
            </a:lvl1pPr>
          </a:lstStyle>
          <a:p>
            <a:pPr>
              <a:defRPr/>
            </a:pPr>
            <a:endParaRPr lang="en-US" altLang="en-US" dirty="0"/>
          </a:p>
        </p:txBody>
      </p:sp>
      <p:sp>
        <p:nvSpPr>
          <p:cNvPr id="8" name="Rectangle 9"/>
          <p:cNvSpPr>
            <a:spLocks noGrp="1" noChangeArrowheads="1"/>
          </p:cNvSpPr>
          <p:nvPr>
            <p:ph type="sldNum" idx="11"/>
          </p:nvPr>
        </p:nvSpPr>
        <p:spPr>
          <a:ln/>
        </p:spPr>
        <p:txBody>
          <a:bodyPr/>
          <a:lstStyle>
            <a:lvl1pPr>
              <a:defRPr/>
            </a:lvl1pPr>
          </a:lstStyle>
          <a:p>
            <a:fld id="{720D00ED-9DBD-4BE6-922A-A611F8DA584E}" type="slidenum">
              <a:rPr lang="en-US" altLang="en-US"/>
              <a:pPr/>
              <a:t>‹#›</a:t>
            </a:fld>
            <a:endParaRPr lang="en-US" altLang="en-US" dirty="0"/>
          </a:p>
        </p:txBody>
      </p:sp>
    </p:spTree>
    <p:extLst>
      <p:ext uri="{BB962C8B-B14F-4D97-AF65-F5344CB8AC3E}">
        <p14:creationId xmlns:p14="http://schemas.microsoft.com/office/powerpoint/2010/main" val="10179791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7"/>
          <p:cNvSpPr>
            <a:spLocks noGrp="1" noChangeArrowheads="1"/>
          </p:cNvSpPr>
          <p:nvPr>
            <p:ph type="dt" idx="10"/>
          </p:nvPr>
        </p:nvSpPr>
        <p:spPr>
          <a:ln/>
        </p:spPr>
        <p:txBody>
          <a:bodyPr/>
          <a:lstStyle>
            <a:lvl1pPr>
              <a:defRPr/>
            </a:lvl1pPr>
          </a:lstStyle>
          <a:p>
            <a:pPr>
              <a:defRPr/>
            </a:pPr>
            <a:endParaRPr lang="en-US" altLang="en-US" dirty="0"/>
          </a:p>
        </p:txBody>
      </p:sp>
      <p:sp>
        <p:nvSpPr>
          <p:cNvPr id="4" name="Rectangle 9"/>
          <p:cNvSpPr>
            <a:spLocks noGrp="1" noChangeArrowheads="1"/>
          </p:cNvSpPr>
          <p:nvPr>
            <p:ph type="sldNum" idx="11"/>
          </p:nvPr>
        </p:nvSpPr>
        <p:spPr>
          <a:ln/>
        </p:spPr>
        <p:txBody>
          <a:bodyPr/>
          <a:lstStyle>
            <a:lvl1pPr>
              <a:defRPr/>
            </a:lvl1pPr>
          </a:lstStyle>
          <a:p>
            <a:fld id="{9E3784AE-52E5-46EB-BACD-1E66AC291BD4}" type="slidenum">
              <a:rPr lang="en-US" altLang="en-US"/>
              <a:pPr/>
              <a:t>‹#›</a:t>
            </a:fld>
            <a:endParaRPr lang="en-US" altLang="en-US" dirty="0"/>
          </a:p>
        </p:txBody>
      </p:sp>
    </p:spTree>
    <p:extLst>
      <p:ext uri="{BB962C8B-B14F-4D97-AF65-F5344CB8AC3E}">
        <p14:creationId xmlns:p14="http://schemas.microsoft.com/office/powerpoint/2010/main" val="39901985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dt" idx="10"/>
          </p:nvPr>
        </p:nvSpPr>
        <p:spPr>
          <a:ln/>
        </p:spPr>
        <p:txBody>
          <a:bodyPr/>
          <a:lstStyle>
            <a:lvl1pPr>
              <a:defRPr/>
            </a:lvl1pPr>
          </a:lstStyle>
          <a:p>
            <a:pPr>
              <a:defRPr/>
            </a:pPr>
            <a:endParaRPr lang="en-US" altLang="en-US" dirty="0"/>
          </a:p>
        </p:txBody>
      </p:sp>
      <p:sp>
        <p:nvSpPr>
          <p:cNvPr id="3" name="Rectangle 9"/>
          <p:cNvSpPr>
            <a:spLocks noGrp="1" noChangeArrowheads="1"/>
          </p:cNvSpPr>
          <p:nvPr>
            <p:ph type="sldNum" idx="11"/>
          </p:nvPr>
        </p:nvSpPr>
        <p:spPr>
          <a:ln/>
        </p:spPr>
        <p:txBody>
          <a:bodyPr/>
          <a:lstStyle>
            <a:lvl1pPr>
              <a:defRPr/>
            </a:lvl1pPr>
          </a:lstStyle>
          <a:p>
            <a:fld id="{2AB5DA55-1695-4120-B6AF-FBC68678BB82}" type="slidenum">
              <a:rPr lang="en-US" altLang="en-US"/>
              <a:pPr/>
              <a:t>‹#›</a:t>
            </a:fld>
            <a:endParaRPr lang="en-US" altLang="en-US" dirty="0"/>
          </a:p>
        </p:txBody>
      </p:sp>
    </p:spTree>
    <p:extLst>
      <p:ext uri="{BB962C8B-B14F-4D97-AF65-F5344CB8AC3E}">
        <p14:creationId xmlns:p14="http://schemas.microsoft.com/office/powerpoint/2010/main" val="15347192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idx="10"/>
          </p:nvPr>
        </p:nvSpPr>
        <p:spPr>
          <a:ln/>
        </p:spPr>
        <p:txBody>
          <a:bodyPr/>
          <a:lstStyle>
            <a:lvl1pPr>
              <a:defRPr/>
            </a:lvl1pPr>
          </a:lstStyle>
          <a:p>
            <a:pPr>
              <a:defRPr/>
            </a:pPr>
            <a:endParaRPr lang="en-US" altLang="en-US" dirty="0"/>
          </a:p>
        </p:txBody>
      </p:sp>
      <p:sp>
        <p:nvSpPr>
          <p:cNvPr id="5" name="Rectangle 7"/>
          <p:cNvSpPr>
            <a:spLocks noGrp="1" noChangeArrowheads="1"/>
          </p:cNvSpPr>
          <p:nvPr>
            <p:ph type="sldNum" idx="11"/>
          </p:nvPr>
        </p:nvSpPr>
        <p:spPr>
          <a:ln/>
        </p:spPr>
        <p:txBody>
          <a:bodyPr/>
          <a:lstStyle>
            <a:lvl1pPr>
              <a:defRPr/>
            </a:lvl1pPr>
          </a:lstStyle>
          <a:p>
            <a:fld id="{4E4E6F6F-78F9-429A-AF00-65CF7148B80B}" type="slidenum">
              <a:rPr lang="en-US" altLang="en-US"/>
              <a:pPr/>
              <a:t>‹#›</a:t>
            </a:fld>
            <a:endParaRPr lang="en-US" altLang="en-US" dirty="0"/>
          </a:p>
        </p:txBody>
      </p:sp>
    </p:spTree>
    <p:extLst>
      <p:ext uri="{BB962C8B-B14F-4D97-AF65-F5344CB8AC3E}">
        <p14:creationId xmlns:p14="http://schemas.microsoft.com/office/powerpoint/2010/main" val="35764339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idx="10"/>
          </p:nvPr>
        </p:nvSpPr>
        <p:spPr>
          <a:ln/>
        </p:spPr>
        <p:txBody>
          <a:bodyPr/>
          <a:lstStyle>
            <a:lvl1pPr>
              <a:defRPr/>
            </a:lvl1pPr>
          </a:lstStyle>
          <a:p>
            <a:pPr>
              <a:defRPr/>
            </a:pPr>
            <a:endParaRPr lang="en-US" altLang="en-US" dirty="0"/>
          </a:p>
        </p:txBody>
      </p:sp>
      <p:sp>
        <p:nvSpPr>
          <p:cNvPr id="6" name="Rectangle 9"/>
          <p:cNvSpPr>
            <a:spLocks noGrp="1" noChangeArrowheads="1"/>
          </p:cNvSpPr>
          <p:nvPr>
            <p:ph type="sldNum" idx="11"/>
          </p:nvPr>
        </p:nvSpPr>
        <p:spPr>
          <a:ln/>
        </p:spPr>
        <p:txBody>
          <a:bodyPr/>
          <a:lstStyle>
            <a:lvl1pPr>
              <a:defRPr/>
            </a:lvl1pPr>
          </a:lstStyle>
          <a:p>
            <a:fld id="{AA1B2E4B-A726-4FFC-B801-FCB87763CBCE}" type="slidenum">
              <a:rPr lang="en-US" altLang="en-US"/>
              <a:pPr/>
              <a:t>‹#›</a:t>
            </a:fld>
            <a:endParaRPr lang="en-US" altLang="en-US" dirty="0"/>
          </a:p>
        </p:txBody>
      </p:sp>
    </p:spTree>
    <p:extLst>
      <p:ext uri="{BB962C8B-B14F-4D97-AF65-F5344CB8AC3E}">
        <p14:creationId xmlns:p14="http://schemas.microsoft.com/office/powerpoint/2010/main" val="19042800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idx="10"/>
          </p:nvPr>
        </p:nvSpPr>
        <p:spPr>
          <a:ln/>
        </p:spPr>
        <p:txBody>
          <a:bodyPr/>
          <a:lstStyle>
            <a:lvl1pPr>
              <a:defRPr/>
            </a:lvl1pPr>
          </a:lstStyle>
          <a:p>
            <a:pPr>
              <a:defRPr/>
            </a:pPr>
            <a:endParaRPr lang="en-US" altLang="en-US" dirty="0"/>
          </a:p>
        </p:txBody>
      </p:sp>
      <p:sp>
        <p:nvSpPr>
          <p:cNvPr id="6" name="Rectangle 9"/>
          <p:cNvSpPr>
            <a:spLocks noGrp="1" noChangeArrowheads="1"/>
          </p:cNvSpPr>
          <p:nvPr>
            <p:ph type="sldNum" idx="11"/>
          </p:nvPr>
        </p:nvSpPr>
        <p:spPr>
          <a:ln/>
        </p:spPr>
        <p:txBody>
          <a:bodyPr/>
          <a:lstStyle>
            <a:lvl1pPr>
              <a:defRPr/>
            </a:lvl1pPr>
          </a:lstStyle>
          <a:p>
            <a:fld id="{CBD56523-4254-4116-8951-0DE48D54C5FC}" type="slidenum">
              <a:rPr lang="en-US" altLang="en-US"/>
              <a:pPr/>
              <a:t>‹#›</a:t>
            </a:fld>
            <a:endParaRPr lang="en-US" altLang="en-US" dirty="0"/>
          </a:p>
        </p:txBody>
      </p:sp>
    </p:spTree>
    <p:extLst>
      <p:ext uri="{BB962C8B-B14F-4D97-AF65-F5344CB8AC3E}">
        <p14:creationId xmlns:p14="http://schemas.microsoft.com/office/powerpoint/2010/main" val="32993487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idx="10"/>
          </p:nvPr>
        </p:nvSpPr>
        <p:spPr>
          <a:ln/>
        </p:spPr>
        <p:txBody>
          <a:bodyPr/>
          <a:lstStyle>
            <a:lvl1pPr>
              <a:defRPr/>
            </a:lvl1pPr>
          </a:lstStyle>
          <a:p>
            <a:pPr>
              <a:defRPr/>
            </a:pPr>
            <a:endParaRPr lang="en-US" altLang="en-US" dirty="0"/>
          </a:p>
        </p:txBody>
      </p:sp>
      <p:sp>
        <p:nvSpPr>
          <p:cNvPr id="5" name="Rectangle 9"/>
          <p:cNvSpPr>
            <a:spLocks noGrp="1" noChangeArrowheads="1"/>
          </p:cNvSpPr>
          <p:nvPr>
            <p:ph type="sldNum" idx="11"/>
          </p:nvPr>
        </p:nvSpPr>
        <p:spPr>
          <a:ln/>
        </p:spPr>
        <p:txBody>
          <a:bodyPr/>
          <a:lstStyle>
            <a:lvl1pPr>
              <a:defRPr/>
            </a:lvl1pPr>
          </a:lstStyle>
          <a:p>
            <a:fld id="{0F2BAB9F-3E90-4013-AFFB-50CAE7566C2D}" type="slidenum">
              <a:rPr lang="en-US" altLang="en-US"/>
              <a:pPr/>
              <a:t>‹#›</a:t>
            </a:fld>
            <a:endParaRPr lang="en-US" altLang="en-US" dirty="0"/>
          </a:p>
        </p:txBody>
      </p:sp>
    </p:spTree>
    <p:extLst>
      <p:ext uri="{BB962C8B-B14F-4D97-AF65-F5344CB8AC3E}">
        <p14:creationId xmlns:p14="http://schemas.microsoft.com/office/powerpoint/2010/main" val="25090200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57900" y="98425"/>
            <a:ext cx="1865313" cy="60261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8425"/>
            <a:ext cx="5448300" cy="60261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idx="10"/>
          </p:nvPr>
        </p:nvSpPr>
        <p:spPr>
          <a:ln/>
        </p:spPr>
        <p:txBody>
          <a:bodyPr/>
          <a:lstStyle>
            <a:lvl1pPr>
              <a:defRPr/>
            </a:lvl1pPr>
          </a:lstStyle>
          <a:p>
            <a:pPr>
              <a:defRPr/>
            </a:pPr>
            <a:endParaRPr lang="en-US" altLang="en-US" dirty="0"/>
          </a:p>
        </p:txBody>
      </p:sp>
      <p:sp>
        <p:nvSpPr>
          <p:cNvPr id="5" name="Rectangle 9"/>
          <p:cNvSpPr>
            <a:spLocks noGrp="1" noChangeArrowheads="1"/>
          </p:cNvSpPr>
          <p:nvPr>
            <p:ph type="sldNum" idx="11"/>
          </p:nvPr>
        </p:nvSpPr>
        <p:spPr>
          <a:ln/>
        </p:spPr>
        <p:txBody>
          <a:bodyPr/>
          <a:lstStyle>
            <a:lvl1pPr>
              <a:defRPr/>
            </a:lvl1pPr>
          </a:lstStyle>
          <a:p>
            <a:fld id="{18C7090F-4602-4560-B17A-745EE7D80202}" type="slidenum">
              <a:rPr lang="en-US" altLang="en-US"/>
              <a:pPr/>
              <a:t>‹#›</a:t>
            </a:fld>
            <a:endParaRPr lang="en-US" altLang="en-US" dirty="0"/>
          </a:p>
        </p:txBody>
      </p:sp>
    </p:spTree>
    <p:extLst>
      <p:ext uri="{BB962C8B-B14F-4D97-AF65-F5344CB8AC3E}">
        <p14:creationId xmlns:p14="http://schemas.microsoft.com/office/powerpoint/2010/main" val="667371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7"/>
          <p:cNvSpPr>
            <a:spLocks noGrp="1" noChangeArrowheads="1"/>
          </p:cNvSpPr>
          <p:nvPr>
            <p:ph type="dt" idx="10"/>
          </p:nvPr>
        </p:nvSpPr>
        <p:spPr>
          <a:ln/>
        </p:spPr>
        <p:txBody>
          <a:bodyPr/>
          <a:lstStyle>
            <a:lvl1pPr>
              <a:defRPr/>
            </a:lvl1pPr>
          </a:lstStyle>
          <a:p>
            <a:pPr>
              <a:defRPr/>
            </a:pPr>
            <a:endParaRPr lang="en-US" altLang="en-US" dirty="0"/>
          </a:p>
        </p:txBody>
      </p:sp>
      <p:sp>
        <p:nvSpPr>
          <p:cNvPr id="5" name="Rectangle 9"/>
          <p:cNvSpPr>
            <a:spLocks noGrp="1" noChangeArrowheads="1"/>
          </p:cNvSpPr>
          <p:nvPr>
            <p:ph type="sldNum" idx="11"/>
          </p:nvPr>
        </p:nvSpPr>
        <p:spPr>
          <a:ln/>
        </p:spPr>
        <p:txBody>
          <a:bodyPr/>
          <a:lstStyle>
            <a:lvl1pPr>
              <a:defRPr/>
            </a:lvl1pPr>
          </a:lstStyle>
          <a:p>
            <a:fld id="{14966215-74A7-49E2-A538-684C98DE113B}" type="slidenum">
              <a:rPr lang="en-US" altLang="en-US"/>
              <a:pPr/>
              <a:t>‹#›</a:t>
            </a:fld>
            <a:endParaRPr lang="en-US" altLang="en-US" dirty="0"/>
          </a:p>
        </p:txBody>
      </p:sp>
    </p:spTree>
    <p:extLst>
      <p:ext uri="{BB962C8B-B14F-4D97-AF65-F5344CB8AC3E}">
        <p14:creationId xmlns:p14="http://schemas.microsoft.com/office/powerpoint/2010/main" val="6703421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idx="10"/>
          </p:nvPr>
        </p:nvSpPr>
        <p:spPr>
          <a:ln/>
        </p:spPr>
        <p:txBody>
          <a:bodyPr/>
          <a:lstStyle>
            <a:lvl1pPr>
              <a:defRPr/>
            </a:lvl1pPr>
          </a:lstStyle>
          <a:p>
            <a:pPr>
              <a:defRPr/>
            </a:pPr>
            <a:endParaRPr lang="en-US" altLang="en-US" dirty="0"/>
          </a:p>
        </p:txBody>
      </p:sp>
      <p:sp>
        <p:nvSpPr>
          <p:cNvPr id="5" name="Rectangle 9"/>
          <p:cNvSpPr>
            <a:spLocks noGrp="1" noChangeArrowheads="1"/>
          </p:cNvSpPr>
          <p:nvPr>
            <p:ph type="sldNum" idx="11"/>
          </p:nvPr>
        </p:nvSpPr>
        <p:spPr>
          <a:ln/>
        </p:spPr>
        <p:txBody>
          <a:bodyPr/>
          <a:lstStyle>
            <a:lvl1pPr>
              <a:defRPr/>
            </a:lvl1pPr>
          </a:lstStyle>
          <a:p>
            <a:fld id="{1AACC379-0EDE-4FED-B4F2-B4597A4C1D1A}" type="slidenum">
              <a:rPr lang="en-US" altLang="en-US"/>
              <a:pPr/>
              <a:t>‹#›</a:t>
            </a:fld>
            <a:endParaRPr lang="en-US" altLang="en-US" dirty="0"/>
          </a:p>
        </p:txBody>
      </p:sp>
    </p:spTree>
    <p:extLst>
      <p:ext uri="{BB962C8B-B14F-4D97-AF65-F5344CB8AC3E}">
        <p14:creationId xmlns:p14="http://schemas.microsoft.com/office/powerpoint/2010/main" val="184934360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7"/>
          <p:cNvSpPr>
            <a:spLocks noGrp="1" noChangeArrowheads="1"/>
          </p:cNvSpPr>
          <p:nvPr>
            <p:ph type="dt" idx="10"/>
          </p:nvPr>
        </p:nvSpPr>
        <p:spPr>
          <a:ln/>
        </p:spPr>
        <p:txBody>
          <a:bodyPr/>
          <a:lstStyle>
            <a:lvl1pPr>
              <a:defRPr/>
            </a:lvl1pPr>
          </a:lstStyle>
          <a:p>
            <a:pPr>
              <a:defRPr/>
            </a:pPr>
            <a:endParaRPr lang="en-US" altLang="en-US" dirty="0"/>
          </a:p>
        </p:txBody>
      </p:sp>
      <p:sp>
        <p:nvSpPr>
          <p:cNvPr id="5" name="Rectangle 9"/>
          <p:cNvSpPr>
            <a:spLocks noGrp="1" noChangeArrowheads="1"/>
          </p:cNvSpPr>
          <p:nvPr>
            <p:ph type="sldNum" idx="11"/>
          </p:nvPr>
        </p:nvSpPr>
        <p:spPr>
          <a:ln/>
        </p:spPr>
        <p:txBody>
          <a:bodyPr/>
          <a:lstStyle>
            <a:lvl1pPr>
              <a:defRPr/>
            </a:lvl1pPr>
          </a:lstStyle>
          <a:p>
            <a:fld id="{3E97B8B7-7F10-4ED3-888A-86BBDFC337DA}" type="slidenum">
              <a:rPr lang="en-US" altLang="en-US"/>
              <a:pPr/>
              <a:t>‹#›</a:t>
            </a:fld>
            <a:endParaRPr lang="en-US" altLang="en-US" dirty="0"/>
          </a:p>
        </p:txBody>
      </p:sp>
    </p:spTree>
    <p:extLst>
      <p:ext uri="{BB962C8B-B14F-4D97-AF65-F5344CB8AC3E}">
        <p14:creationId xmlns:p14="http://schemas.microsoft.com/office/powerpoint/2010/main" val="22666983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3656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265613" y="1600200"/>
            <a:ext cx="3657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dt" idx="10"/>
          </p:nvPr>
        </p:nvSpPr>
        <p:spPr>
          <a:ln/>
        </p:spPr>
        <p:txBody>
          <a:bodyPr/>
          <a:lstStyle>
            <a:lvl1pPr>
              <a:defRPr/>
            </a:lvl1pPr>
          </a:lstStyle>
          <a:p>
            <a:pPr>
              <a:defRPr/>
            </a:pPr>
            <a:endParaRPr lang="en-US" altLang="en-US" dirty="0"/>
          </a:p>
        </p:txBody>
      </p:sp>
      <p:sp>
        <p:nvSpPr>
          <p:cNvPr id="6" name="Rectangle 9"/>
          <p:cNvSpPr>
            <a:spLocks noGrp="1" noChangeArrowheads="1"/>
          </p:cNvSpPr>
          <p:nvPr>
            <p:ph type="sldNum" idx="11"/>
          </p:nvPr>
        </p:nvSpPr>
        <p:spPr>
          <a:ln/>
        </p:spPr>
        <p:txBody>
          <a:bodyPr/>
          <a:lstStyle>
            <a:lvl1pPr>
              <a:defRPr/>
            </a:lvl1pPr>
          </a:lstStyle>
          <a:p>
            <a:fld id="{1DF57315-4418-4118-B7DC-FD1811EAF8FD}" type="slidenum">
              <a:rPr lang="en-US" altLang="en-US"/>
              <a:pPr/>
              <a:t>‹#›</a:t>
            </a:fld>
            <a:endParaRPr lang="en-US" altLang="en-US" dirty="0"/>
          </a:p>
        </p:txBody>
      </p:sp>
    </p:spTree>
    <p:extLst>
      <p:ext uri="{BB962C8B-B14F-4D97-AF65-F5344CB8AC3E}">
        <p14:creationId xmlns:p14="http://schemas.microsoft.com/office/powerpoint/2010/main" val="34462654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7"/>
          <p:cNvSpPr>
            <a:spLocks noGrp="1" noChangeArrowheads="1"/>
          </p:cNvSpPr>
          <p:nvPr>
            <p:ph type="dt" idx="10"/>
          </p:nvPr>
        </p:nvSpPr>
        <p:spPr>
          <a:ln/>
        </p:spPr>
        <p:txBody>
          <a:bodyPr/>
          <a:lstStyle>
            <a:lvl1pPr>
              <a:defRPr/>
            </a:lvl1pPr>
          </a:lstStyle>
          <a:p>
            <a:pPr>
              <a:defRPr/>
            </a:pPr>
            <a:endParaRPr lang="en-US" altLang="en-US" dirty="0"/>
          </a:p>
        </p:txBody>
      </p:sp>
      <p:sp>
        <p:nvSpPr>
          <p:cNvPr id="8" name="Rectangle 9"/>
          <p:cNvSpPr>
            <a:spLocks noGrp="1" noChangeArrowheads="1"/>
          </p:cNvSpPr>
          <p:nvPr>
            <p:ph type="sldNum" idx="11"/>
          </p:nvPr>
        </p:nvSpPr>
        <p:spPr>
          <a:ln/>
        </p:spPr>
        <p:txBody>
          <a:bodyPr/>
          <a:lstStyle>
            <a:lvl1pPr>
              <a:defRPr/>
            </a:lvl1pPr>
          </a:lstStyle>
          <a:p>
            <a:fld id="{4B5BF0A6-282E-4001-AB34-17CD547BD44E}" type="slidenum">
              <a:rPr lang="en-US" altLang="en-US"/>
              <a:pPr/>
              <a:t>‹#›</a:t>
            </a:fld>
            <a:endParaRPr lang="en-US" altLang="en-US" dirty="0"/>
          </a:p>
        </p:txBody>
      </p:sp>
    </p:spTree>
    <p:extLst>
      <p:ext uri="{BB962C8B-B14F-4D97-AF65-F5344CB8AC3E}">
        <p14:creationId xmlns:p14="http://schemas.microsoft.com/office/powerpoint/2010/main" val="413864505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7"/>
          <p:cNvSpPr>
            <a:spLocks noGrp="1" noChangeArrowheads="1"/>
          </p:cNvSpPr>
          <p:nvPr>
            <p:ph type="dt" idx="10"/>
          </p:nvPr>
        </p:nvSpPr>
        <p:spPr>
          <a:ln/>
        </p:spPr>
        <p:txBody>
          <a:bodyPr/>
          <a:lstStyle>
            <a:lvl1pPr>
              <a:defRPr/>
            </a:lvl1pPr>
          </a:lstStyle>
          <a:p>
            <a:pPr>
              <a:defRPr/>
            </a:pPr>
            <a:endParaRPr lang="en-US" altLang="en-US" dirty="0"/>
          </a:p>
        </p:txBody>
      </p:sp>
      <p:sp>
        <p:nvSpPr>
          <p:cNvPr id="4" name="Rectangle 9"/>
          <p:cNvSpPr>
            <a:spLocks noGrp="1" noChangeArrowheads="1"/>
          </p:cNvSpPr>
          <p:nvPr>
            <p:ph type="sldNum" idx="11"/>
          </p:nvPr>
        </p:nvSpPr>
        <p:spPr>
          <a:ln/>
        </p:spPr>
        <p:txBody>
          <a:bodyPr/>
          <a:lstStyle>
            <a:lvl1pPr>
              <a:defRPr/>
            </a:lvl1pPr>
          </a:lstStyle>
          <a:p>
            <a:fld id="{48BB8D40-69FD-4A56-8D02-51B578614571}" type="slidenum">
              <a:rPr lang="en-US" altLang="en-US"/>
              <a:pPr/>
              <a:t>‹#›</a:t>
            </a:fld>
            <a:endParaRPr lang="en-US" altLang="en-US" dirty="0"/>
          </a:p>
        </p:txBody>
      </p:sp>
    </p:spTree>
    <p:extLst>
      <p:ext uri="{BB962C8B-B14F-4D97-AF65-F5344CB8AC3E}">
        <p14:creationId xmlns:p14="http://schemas.microsoft.com/office/powerpoint/2010/main" val="38725140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idx="10"/>
          </p:nvPr>
        </p:nvSpPr>
        <p:spPr>
          <a:ln/>
        </p:spPr>
        <p:txBody>
          <a:bodyPr/>
          <a:lstStyle>
            <a:lvl1pPr>
              <a:defRPr/>
            </a:lvl1pPr>
          </a:lstStyle>
          <a:p>
            <a:pPr>
              <a:defRPr/>
            </a:pPr>
            <a:endParaRPr lang="en-US" altLang="en-US" dirty="0"/>
          </a:p>
        </p:txBody>
      </p:sp>
      <p:sp>
        <p:nvSpPr>
          <p:cNvPr id="5" name="Rectangle 7"/>
          <p:cNvSpPr>
            <a:spLocks noGrp="1" noChangeArrowheads="1"/>
          </p:cNvSpPr>
          <p:nvPr>
            <p:ph type="sldNum" idx="11"/>
          </p:nvPr>
        </p:nvSpPr>
        <p:spPr>
          <a:ln/>
        </p:spPr>
        <p:txBody>
          <a:bodyPr/>
          <a:lstStyle>
            <a:lvl1pPr>
              <a:defRPr/>
            </a:lvl1pPr>
          </a:lstStyle>
          <a:p>
            <a:fld id="{9F81106F-0E23-49FA-8893-E9EF72A17895}" type="slidenum">
              <a:rPr lang="en-US" altLang="en-US"/>
              <a:pPr/>
              <a:t>‹#›</a:t>
            </a:fld>
            <a:endParaRPr lang="en-US" altLang="en-US" dirty="0"/>
          </a:p>
        </p:txBody>
      </p:sp>
    </p:spTree>
    <p:extLst>
      <p:ext uri="{BB962C8B-B14F-4D97-AF65-F5344CB8AC3E}">
        <p14:creationId xmlns:p14="http://schemas.microsoft.com/office/powerpoint/2010/main" val="380703151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dt" idx="10"/>
          </p:nvPr>
        </p:nvSpPr>
        <p:spPr>
          <a:ln/>
        </p:spPr>
        <p:txBody>
          <a:bodyPr/>
          <a:lstStyle>
            <a:lvl1pPr>
              <a:defRPr/>
            </a:lvl1pPr>
          </a:lstStyle>
          <a:p>
            <a:pPr>
              <a:defRPr/>
            </a:pPr>
            <a:endParaRPr lang="en-US" altLang="en-US" dirty="0"/>
          </a:p>
        </p:txBody>
      </p:sp>
      <p:sp>
        <p:nvSpPr>
          <p:cNvPr id="3" name="Rectangle 9"/>
          <p:cNvSpPr>
            <a:spLocks noGrp="1" noChangeArrowheads="1"/>
          </p:cNvSpPr>
          <p:nvPr>
            <p:ph type="sldNum" idx="11"/>
          </p:nvPr>
        </p:nvSpPr>
        <p:spPr>
          <a:ln/>
        </p:spPr>
        <p:txBody>
          <a:bodyPr/>
          <a:lstStyle>
            <a:lvl1pPr>
              <a:defRPr/>
            </a:lvl1pPr>
          </a:lstStyle>
          <a:p>
            <a:fld id="{D153FC39-C44A-47DC-820B-5E2EB748FDBF}" type="slidenum">
              <a:rPr lang="en-US" altLang="en-US"/>
              <a:pPr/>
              <a:t>‹#›</a:t>
            </a:fld>
            <a:endParaRPr lang="en-US" altLang="en-US" dirty="0"/>
          </a:p>
        </p:txBody>
      </p:sp>
    </p:spTree>
    <p:extLst>
      <p:ext uri="{BB962C8B-B14F-4D97-AF65-F5344CB8AC3E}">
        <p14:creationId xmlns:p14="http://schemas.microsoft.com/office/powerpoint/2010/main" val="401705064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idx="10"/>
          </p:nvPr>
        </p:nvSpPr>
        <p:spPr>
          <a:ln/>
        </p:spPr>
        <p:txBody>
          <a:bodyPr/>
          <a:lstStyle>
            <a:lvl1pPr>
              <a:defRPr/>
            </a:lvl1pPr>
          </a:lstStyle>
          <a:p>
            <a:pPr>
              <a:defRPr/>
            </a:pPr>
            <a:endParaRPr lang="en-US" altLang="en-US" dirty="0"/>
          </a:p>
        </p:txBody>
      </p:sp>
      <p:sp>
        <p:nvSpPr>
          <p:cNvPr id="6" name="Rectangle 9"/>
          <p:cNvSpPr>
            <a:spLocks noGrp="1" noChangeArrowheads="1"/>
          </p:cNvSpPr>
          <p:nvPr>
            <p:ph type="sldNum" idx="11"/>
          </p:nvPr>
        </p:nvSpPr>
        <p:spPr>
          <a:ln/>
        </p:spPr>
        <p:txBody>
          <a:bodyPr/>
          <a:lstStyle>
            <a:lvl1pPr>
              <a:defRPr/>
            </a:lvl1pPr>
          </a:lstStyle>
          <a:p>
            <a:fld id="{8B5BB5F4-373C-43F5-B145-60147B3CA503}" type="slidenum">
              <a:rPr lang="en-US" altLang="en-US"/>
              <a:pPr/>
              <a:t>‹#›</a:t>
            </a:fld>
            <a:endParaRPr lang="en-US" altLang="en-US" dirty="0"/>
          </a:p>
        </p:txBody>
      </p:sp>
    </p:spTree>
    <p:extLst>
      <p:ext uri="{BB962C8B-B14F-4D97-AF65-F5344CB8AC3E}">
        <p14:creationId xmlns:p14="http://schemas.microsoft.com/office/powerpoint/2010/main" val="183060884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idx="10"/>
          </p:nvPr>
        </p:nvSpPr>
        <p:spPr>
          <a:ln/>
        </p:spPr>
        <p:txBody>
          <a:bodyPr/>
          <a:lstStyle>
            <a:lvl1pPr>
              <a:defRPr/>
            </a:lvl1pPr>
          </a:lstStyle>
          <a:p>
            <a:pPr>
              <a:defRPr/>
            </a:pPr>
            <a:endParaRPr lang="en-US" altLang="en-US" dirty="0"/>
          </a:p>
        </p:txBody>
      </p:sp>
      <p:sp>
        <p:nvSpPr>
          <p:cNvPr id="6" name="Rectangle 9"/>
          <p:cNvSpPr>
            <a:spLocks noGrp="1" noChangeArrowheads="1"/>
          </p:cNvSpPr>
          <p:nvPr>
            <p:ph type="sldNum" idx="11"/>
          </p:nvPr>
        </p:nvSpPr>
        <p:spPr>
          <a:ln/>
        </p:spPr>
        <p:txBody>
          <a:bodyPr/>
          <a:lstStyle>
            <a:lvl1pPr>
              <a:defRPr/>
            </a:lvl1pPr>
          </a:lstStyle>
          <a:p>
            <a:fld id="{06FEDC4B-2CEA-4242-9486-BFF37F2C4DED}" type="slidenum">
              <a:rPr lang="en-US" altLang="en-US"/>
              <a:pPr/>
              <a:t>‹#›</a:t>
            </a:fld>
            <a:endParaRPr lang="en-US" altLang="en-US" dirty="0"/>
          </a:p>
        </p:txBody>
      </p:sp>
    </p:spTree>
    <p:extLst>
      <p:ext uri="{BB962C8B-B14F-4D97-AF65-F5344CB8AC3E}">
        <p14:creationId xmlns:p14="http://schemas.microsoft.com/office/powerpoint/2010/main" val="127545242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idx="10"/>
          </p:nvPr>
        </p:nvSpPr>
        <p:spPr>
          <a:ln/>
        </p:spPr>
        <p:txBody>
          <a:bodyPr/>
          <a:lstStyle>
            <a:lvl1pPr>
              <a:defRPr/>
            </a:lvl1pPr>
          </a:lstStyle>
          <a:p>
            <a:pPr>
              <a:defRPr/>
            </a:pPr>
            <a:endParaRPr lang="en-US" altLang="en-US" dirty="0"/>
          </a:p>
        </p:txBody>
      </p:sp>
      <p:sp>
        <p:nvSpPr>
          <p:cNvPr id="5" name="Rectangle 9"/>
          <p:cNvSpPr>
            <a:spLocks noGrp="1" noChangeArrowheads="1"/>
          </p:cNvSpPr>
          <p:nvPr>
            <p:ph type="sldNum" idx="11"/>
          </p:nvPr>
        </p:nvSpPr>
        <p:spPr>
          <a:ln/>
        </p:spPr>
        <p:txBody>
          <a:bodyPr/>
          <a:lstStyle>
            <a:lvl1pPr>
              <a:defRPr/>
            </a:lvl1pPr>
          </a:lstStyle>
          <a:p>
            <a:fld id="{8D92A757-7E21-42B6-A629-EE85215B218A}" type="slidenum">
              <a:rPr lang="en-US" altLang="en-US"/>
              <a:pPr/>
              <a:t>‹#›</a:t>
            </a:fld>
            <a:endParaRPr lang="en-US" altLang="en-US" dirty="0"/>
          </a:p>
        </p:txBody>
      </p:sp>
    </p:spTree>
    <p:extLst>
      <p:ext uri="{BB962C8B-B14F-4D97-AF65-F5344CB8AC3E}">
        <p14:creationId xmlns:p14="http://schemas.microsoft.com/office/powerpoint/2010/main" val="186660607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57900" y="98425"/>
            <a:ext cx="1865313" cy="60261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8425"/>
            <a:ext cx="5448300" cy="60261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idx="10"/>
          </p:nvPr>
        </p:nvSpPr>
        <p:spPr>
          <a:ln/>
        </p:spPr>
        <p:txBody>
          <a:bodyPr/>
          <a:lstStyle>
            <a:lvl1pPr>
              <a:defRPr/>
            </a:lvl1pPr>
          </a:lstStyle>
          <a:p>
            <a:pPr>
              <a:defRPr/>
            </a:pPr>
            <a:endParaRPr lang="en-US" altLang="en-US" dirty="0"/>
          </a:p>
        </p:txBody>
      </p:sp>
      <p:sp>
        <p:nvSpPr>
          <p:cNvPr id="5" name="Rectangle 9"/>
          <p:cNvSpPr>
            <a:spLocks noGrp="1" noChangeArrowheads="1"/>
          </p:cNvSpPr>
          <p:nvPr>
            <p:ph type="sldNum" idx="11"/>
          </p:nvPr>
        </p:nvSpPr>
        <p:spPr>
          <a:ln/>
        </p:spPr>
        <p:txBody>
          <a:bodyPr/>
          <a:lstStyle>
            <a:lvl1pPr>
              <a:defRPr/>
            </a:lvl1pPr>
          </a:lstStyle>
          <a:p>
            <a:fld id="{BDDF640F-3DD0-47B7-849F-C3ECAFCC52A3}" type="slidenum">
              <a:rPr lang="en-US" altLang="en-US"/>
              <a:pPr/>
              <a:t>‹#›</a:t>
            </a:fld>
            <a:endParaRPr lang="en-US" altLang="en-US" dirty="0"/>
          </a:p>
        </p:txBody>
      </p:sp>
    </p:spTree>
    <p:extLst>
      <p:ext uri="{BB962C8B-B14F-4D97-AF65-F5344CB8AC3E}">
        <p14:creationId xmlns:p14="http://schemas.microsoft.com/office/powerpoint/2010/main" val="177434539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dt" idx="10"/>
          </p:nvPr>
        </p:nvSpPr>
        <p:spPr>
          <a:ln/>
        </p:spPr>
        <p:txBody>
          <a:bodyPr/>
          <a:lstStyle>
            <a:lvl1pPr>
              <a:defRPr/>
            </a:lvl1pPr>
          </a:lstStyle>
          <a:p>
            <a:pPr>
              <a:defRPr/>
            </a:pPr>
            <a:endParaRPr lang="en-US" altLang="en-US" dirty="0"/>
          </a:p>
        </p:txBody>
      </p:sp>
      <p:sp>
        <p:nvSpPr>
          <p:cNvPr id="5" name="Rectangle 7"/>
          <p:cNvSpPr>
            <a:spLocks noGrp="1" noChangeArrowheads="1"/>
          </p:cNvSpPr>
          <p:nvPr>
            <p:ph type="sldNum" idx="11"/>
          </p:nvPr>
        </p:nvSpPr>
        <p:spPr>
          <a:ln/>
        </p:spPr>
        <p:txBody>
          <a:bodyPr/>
          <a:lstStyle>
            <a:lvl1pPr>
              <a:defRPr/>
            </a:lvl1pPr>
          </a:lstStyle>
          <a:p>
            <a:fld id="{9F568D04-1CA4-4F00-B60F-48281C7E3F41}" type="slidenum">
              <a:rPr lang="en-US" altLang="en-US"/>
              <a:pPr/>
              <a:t>‹#›</a:t>
            </a:fld>
            <a:endParaRPr lang="en-US" altLang="en-US" dirty="0"/>
          </a:p>
        </p:txBody>
      </p:sp>
    </p:spTree>
    <p:extLst>
      <p:ext uri="{BB962C8B-B14F-4D97-AF65-F5344CB8AC3E}">
        <p14:creationId xmlns:p14="http://schemas.microsoft.com/office/powerpoint/2010/main" val="329016920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idx="10"/>
          </p:nvPr>
        </p:nvSpPr>
        <p:spPr>
          <a:ln/>
        </p:spPr>
        <p:txBody>
          <a:bodyPr/>
          <a:lstStyle>
            <a:lvl1pPr>
              <a:defRPr/>
            </a:lvl1pPr>
          </a:lstStyle>
          <a:p>
            <a:pPr>
              <a:defRPr/>
            </a:pPr>
            <a:endParaRPr lang="en-US" altLang="en-US" dirty="0"/>
          </a:p>
        </p:txBody>
      </p:sp>
      <p:sp>
        <p:nvSpPr>
          <p:cNvPr id="5" name="Rectangle 7"/>
          <p:cNvSpPr>
            <a:spLocks noGrp="1" noChangeArrowheads="1"/>
          </p:cNvSpPr>
          <p:nvPr>
            <p:ph type="sldNum" idx="11"/>
          </p:nvPr>
        </p:nvSpPr>
        <p:spPr>
          <a:ln/>
        </p:spPr>
        <p:txBody>
          <a:bodyPr/>
          <a:lstStyle>
            <a:lvl1pPr>
              <a:defRPr/>
            </a:lvl1pPr>
          </a:lstStyle>
          <a:p>
            <a:fld id="{E7C37625-1050-4D42-A828-0CAA272771BB}" type="slidenum">
              <a:rPr lang="en-US" altLang="en-US"/>
              <a:pPr/>
              <a:t>‹#›</a:t>
            </a:fld>
            <a:endParaRPr lang="en-US" altLang="en-US" dirty="0"/>
          </a:p>
        </p:txBody>
      </p:sp>
    </p:spTree>
    <p:extLst>
      <p:ext uri="{BB962C8B-B14F-4D97-AF65-F5344CB8AC3E}">
        <p14:creationId xmlns:p14="http://schemas.microsoft.com/office/powerpoint/2010/main" val="156067923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idx="10"/>
          </p:nvPr>
        </p:nvSpPr>
        <p:spPr>
          <a:ln/>
        </p:spPr>
        <p:txBody>
          <a:bodyPr/>
          <a:lstStyle>
            <a:lvl1pPr>
              <a:defRPr/>
            </a:lvl1pPr>
          </a:lstStyle>
          <a:p>
            <a:pPr>
              <a:defRPr/>
            </a:pPr>
            <a:endParaRPr lang="en-US" altLang="en-US" dirty="0"/>
          </a:p>
        </p:txBody>
      </p:sp>
      <p:sp>
        <p:nvSpPr>
          <p:cNvPr id="5" name="Rectangle 7"/>
          <p:cNvSpPr>
            <a:spLocks noGrp="1" noChangeArrowheads="1"/>
          </p:cNvSpPr>
          <p:nvPr>
            <p:ph type="sldNum" idx="11"/>
          </p:nvPr>
        </p:nvSpPr>
        <p:spPr>
          <a:ln/>
        </p:spPr>
        <p:txBody>
          <a:bodyPr/>
          <a:lstStyle>
            <a:lvl1pPr>
              <a:defRPr/>
            </a:lvl1pPr>
          </a:lstStyle>
          <a:p>
            <a:fld id="{BA1020D6-26E8-40BC-8C65-96FAFD56F3D4}" type="slidenum">
              <a:rPr lang="en-US" altLang="en-US"/>
              <a:pPr/>
              <a:t>‹#›</a:t>
            </a:fld>
            <a:endParaRPr lang="en-US" altLang="en-US" dirty="0"/>
          </a:p>
        </p:txBody>
      </p:sp>
    </p:spTree>
    <p:extLst>
      <p:ext uri="{BB962C8B-B14F-4D97-AF65-F5344CB8AC3E}">
        <p14:creationId xmlns:p14="http://schemas.microsoft.com/office/powerpoint/2010/main" val="423285014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3656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265613" y="1600200"/>
            <a:ext cx="3657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idx="10"/>
          </p:nvPr>
        </p:nvSpPr>
        <p:spPr>
          <a:ln/>
        </p:spPr>
        <p:txBody>
          <a:bodyPr/>
          <a:lstStyle>
            <a:lvl1pPr>
              <a:defRPr/>
            </a:lvl1pPr>
          </a:lstStyle>
          <a:p>
            <a:pPr>
              <a:defRPr/>
            </a:pPr>
            <a:endParaRPr lang="en-US" altLang="en-US" dirty="0"/>
          </a:p>
        </p:txBody>
      </p:sp>
      <p:sp>
        <p:nvSpPr>
          <p:cNvPr id="6" name="Rectangle 7"/>
          <p:cNvSpPr>
            <a:spLocks noGrp="1" noChangeArrowheads="1"/>
          </p:cNvSpPr>
          <p:nvPr>
            <p:ph type="sldNum" idx="11"/>
          </p:nvPr>
        </p:nvSpPr>
        <p:spPr>
          <a:ln/>
        </p:spPr>
        <p:txBody>
          <a:bodyPr/>
          <a:lstStyle>
            <a:lvl1pPr>
              <a:defRPr/>
            </a:lvl1pPr>
          </a:lstStyle>
          <a:p>
            <a:fld id="{CA3E8532-A933-4144-AA87-1F06A9E92D1C}" type="slidenum">
              <a:rPr lang="en-US" altLang="en-US"/>
              <a:pPr/>
              <a:t>‹#›</a:t>
            </a:fld>
            <a:endParaRPr lang="en-US" altLang="en-US" dirty="0"/>
          </a:p>
        </p:txBody>
      </p:sp>
    </p:spTree>
    <p:extLst>
      <p:ext uri="{BB962C8B-B14F-4D97-AF65-F5344CB8AC3E}">
        <p14:creationId xmlns:p14="http://schemas.microsoft.com/office/powerpoint/2010/main" val="158199386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idx="10"/>
          </p:nvPr>
        </p:nvSpPr>
        <p:spPr>
          <a:ln/>
        </p:spPr>
        <p:txBody>
          <a:bodyPr/>
          <a:lstStyle>
            <a:lvl1pPr>
              <a:defRPr/>
            </a:lvl1pPr>
          </a:lstStyle>
          <a:p>
            <a:pPr>
              <a:defRPr/>
            </a:pPr>
            <a:endParaRPr lang="en-US" altLang="en-US" dirty="0"/>
          </a:p>
        </p:txBody>
      </p:sp>
      <p:sp>
        <p:nvSpPr>
          <p:cNvPr id="8" name="Rectangle 7"/>
          <p:cNvSpPr>
            <a:spLocks noGrp="1" noChangeArrowheads="1"/>
          </p:cNvSpPr>
          <p:nvPr>
            <p:ph type="sldNum" idx="11"/>
          </p:nvPr>
        </p:nvSpPr>
        <p:spPr>
          <a:ln/>
        </p:spPr>
        <p:txBody>
          <a:bodyPr/>
          <a:lstStyle>
            <a:lvl1pPr>
              <a:defRPr/>
            </a:lvl1pPr>
          </a:lstStyle>
          <a:p>
            <a:fld id="{11E41BF0-2BB4-4D00-9DEC-80547E05D81B}" type="slidenum">
              <a:rPr lang="en-US" altLang="en-US"/>
              <a:pPr/>
              <a:t>‹#›</a:t>
            </a:fld>
            <a:endParaRPr lang="en-US" altLang="en-US" dirty="0"/>
          </a:p>
        </p:txBody>
      </p:sp>
    </p:spTree>
    <p:extLst>
      <p:ext uri="{BB962C8B-B14F-4D97-AF65-F5344CB8AC3E}">
        <p14:creationId xmlns:p14="http://schemas.microsoft.com/office/powerpoint/2010/main" val="13871537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3656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265613" y="1600200"/>
            <a:ext cx="3657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idx="10"/>
          </p:nvPr>
        </p:nvSpPr>
        <p:spPr>
          <a:ln/>
        </p:spPr>
        <p:txBody>
          <a:bodyPr/>
          <a:lstStyle>
            <a:lvl1pPr>
              <a:defRPr/>
            </a:lvl1pPr>
          </a:lstStyle>
          <a:p>
            <a:pPr>
              <a:defRPr/>
            </a:pPr>
            <a:endParaRPr lang="en-US" altLang="en-US" dirty="0"/>
          </a:p>
        </p:txBody>
      </p:sp>
      <p:sp>
        <p:nvSpPr>
          <p:cNvPr id="6" name="Rectangle 7"/>
          <p:cNvSpPr>
            <a:spLocks noGrp="1" noChangeArrowheads="1"/>
          </p:cNvSpPr>
          <p:nvPr>
            <p:ph type="sldNum" idx="11"/>
          </p:nvPr>
        </p:nvSpPr>
        <p:spPr>
          <a:ln/>
        </p:spPr>
        <p:txBody>
          <a:bodyPr/>
          <a:lstStyle>
            <a:lvl1pPr>
              <a:defRPr/>
            </a:lvl1pPr>
          </a:lstStyle>
          <a:p>
            <a:fld id="{DD52A3E6-37F0-40D8-B9D0-04A383128E97}" type="slidenum">
              <a:rPr lang="en-US" altLang="en-US"/>
              <a:pPr/>
              <a:t>‹#›</a:t>
            </a:fld>
            <a:endParaRPr lang="en-US" altLang="en-US" dirty="0"/>
          </a:p>
        </p:txBody>
      </p:sp>
    </p:spTree>
    <p:extLst>
      <p:ext uri="{BB962C8B-B14F-4D97-AF65-F5344CB8AC3E}">
        <p14:creationId xmlns:p14="http://schemas.microsoft.com/office/powerpoint/2010/main" val="424962956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idx="10"/>
          </p:nvPr>
        </p:nvSpPr>
        <p:spPr>
          <a:ln/>
        </p:spPr>
        <p:txBody>
          <a:bodyPr/>
          <a:lstStyle>
            <a:lvl1pPr>
              <a:defRPr/>
            </a:lvl1pPr>
          </a:lstStyle>
          <a:p>
            <a:pPr>
              <a:defRPr/>
            </a:pPr>
            <a:endParaRPr lang="en-US" altLang="en-US" dirty="0"/>
          </a:p>
        </p:txBody>
      </p:sp>
      <p:sp>
        <p:nvSpPr>
          <p:cNvPr id="4" name="Rectangle 7"/>
          <p:cNvSpPr>
            <a:spLocks noGrp="1" noChangeArrowheads="1"/>
          </p:cNvSpPr>
          <p:nvPr>
            <p:ph type="sldNum" idx="11"/>
          </p:nvPr>
        </p:nvSpPr>
        <p:spPr>
          <a:ln/>
        </p:spPr>
        <p:txBody>
          <a:bodyPr/>
          <a:lstStyle>
            <a:lvl1pPr>
              <a:defRPr/>
            </a:lvl1pPr>
          </a:lstStyle>
          <a:p>
            <a:fld id="{7F7350D2-9314-4165-985A-403489CABE78}" type="slidenum">
              <a:rPr lang="en-US" altLang="en-US"/>
              <a:pPr/>
              <a:t>‹#›</a:t>
            </a:fld>
            <a:endParaRPr lang="en-US" altLang="en-US" dirty="0"/>
          </a:p>
        </p:txBody>
      </p:sp>
    </p:spTree>
    <p:extLst>
      <p:ext uri="{BB962C8B-B14F-4D97-AF65-F5344CB8AC3E}">
        <p14:creationId xmlns:p14="http://schemas.microsoft.com/office/powerpoint/2010/main" val="133135963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idx="10"/>
          </p:nvPr>
        </p:nvSpPr>
        <p:spPr>
          <a:ln/>
        </p:spPr>
        <p:txBody>
          <a:bodyPr/>
          <a:lstStyle>
            <a:lvl1pPr>
              <a:defRPr/>
            </a:lvl1pPr>
          </a:lstStyle>
          <a:p>
            <a:pPr>
              <a:defRPr/>
            </a:pPr>
            <a:endParaRPr lang="en-US" altLang="en-US" dirty="0"/>
          </a:p>
        </p:txBody>
      </p:sp>
      <p:sp>
        <p:nvSpPr>
          <p:cNvPr id="3" name="Rectangle 7"/>
          <p:cNvSpPr>
            <a:spLocks noGrp="1" noChangeArrowheads="1"/>
          </p:cNvSpPr>
          <p:nvPr>
            <p:ph type="sldNum" idx="11"/>
          </p:nvPr>
        </p:nvSpPr>
        <p:spPr>
          <a:ln/>
        </p:spPr>
        <p:txBody>
          <a:bodyPr/>
          <a:lstStyle>
            <a:lvl1pPr>
              <a:defRPr/>
            </a:lvl1pPr>
          </a:lstStyle>
          <a:p>
            <a:fld id="{0AA238AF-3628-45F0-9FBE-3291AA949964}" type="slidenum">
              <a:rPr lang="en-US" altLang="en-US"/>
              <a:pPr/>
              <a:t>‹#›</a:t>
            </a:fld>
            <a:endParaRPr lang="en-US" altLang="en-US" dirty="0"/>
          </a:p>
        </p:txBody>
      </p:sp>
    </p:spTree>
    <p:extLst>
      <p:ext uri="{BB962C8B-B14F-4D97-AF65-F5344CB8AC3E}">
        <p14:creationId xmlns:p14="http://schemas.microsoft.com/office/powerpoint/2010/main" val="331730422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idx="10"/>
          </p:nvPr>
        </p:nvSpPr>
        <p:spPr>
          <a:ln/>
        </p:spPr>
        <p:txBody>
          <a:bodyPr/>
          <a:lstStyle>
            <a:lvl1pPr>
              <a:defRPr/>
            </a:lvl1pPr>
          </a:lstStyle>
          <a:p>
            <a:pPr>
              <a:defRPr/>
            </a:pPr>
            <a:endParaRPr lang="en-US" altLang="en-US" dirty="0"/>
          </a:p>
        </p:txBody>
      </p:sp>
      <p:sp>
        <p:nvSpPr>
          <p:cNvPr id="6" name="Rectangle 7"/>
          <p:cNvSpPr>
            <a:spLocks noGrp="1" noChangeArrowheads="1"/>
          </p:cNvSpPr>
          <p:nvPr>
            <p:ph type="sldNum" idx="11"/>
          </p:nvPr>
        </p:nvSpPr>
        <p:spPr>
          <a:ln/>
        </p:spPr>
        <p:txBody>
          <a:bodyPr/>
          <a:lstStyle>
            <a:lvl1pPr>
              <a:defRPr/>
            </a:lvl1pPr>
          </a:lstStyle>
          <a:p>
            <a:fld id="{73C03FAE-D7F0-4685-A5CB-4042C66F94B5}" type="slidenum">
              <a:rPr lang="en-US" altLang="en-US"/>
              <a:pPr/>
              <a:t>‹#›</a:t>
            </a:fld>
            <a:endParaRPr lang="en-US" altLang="en-US" dirty="0"/>
          </a:p>
        </p:txBody>
      </p:sp>
    </p:spTree>
    <p:extLst>
      <p:ext uri="{BB962C8B-B14F-4D97-AF65-F5344CB8AC3E}">
        <p14:creationId xmlns:p14="http://schemas.microsoft.com/office/powerpoint/2010/main" val="397468522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idx="10"/>
          </p:nvPr>
        </p:nvSpPr>
        <p:spPr>
          <a:ln/>
        </p:spPr>
        <p:txBody>
          <a:bodyPr/>
          <a:lstStyle>
            <a:lvl1pPr>
              <a:defRPr/>
            </a:lvl1pPr>
          </a:lstStyle>
          <a:p>
            <a:pPr>
              <a:defRPr/>
            </a:pPr>
            <a:endParaRPr lang="en-US" altLang="en-US" dirty="0"/>
          </a:p>
        </p:txBody>
      </p:sp>
      <p:sp>
        <p:nvSpPr>
          <p:cNvPr id="6" name="Rectangle 7"/>
          <p:cNvSpPr>
            <a:spLocks noGrp="1" noChangeArrowheads="1"/>
          </p:cNvSpPr>
          <p:nvPr>
            <p:ph type="sldNum" idx="11"/>
          </p:nvPr>
        </p:nvSpPr>
        <p:spPr>
          <a:ln/>
        </p:spPr>
        <p:txBody>
          <a:bodyPr/>
          <a:lstStyle>
            <a:lvl1pPr>
              <a:defRPr/>
            </a:lvl1pPr>
          </a:lstStyle>
          <a:p>
            <a:fld id="{D0F0DB61-7AF2-4D90-A2B0-6B3401D8C938}" type="slidenum">
              <a:rPr lang="en-US" altLang="en-US"/>
              <a:pPr/>
              <a:t>‹#›</a:t>
            </a:fld>
            <a:endParaRPr lang="en-US" altLang="en-US" dirty="0"/>
          </a:p>
        </p:txBody>
      </p:sp>
    </p:spTree>
    <p:extLst>
      <p:ext uri="{BB962C8B-B14F-4D97-AF65-F5344CB8AC3E}">
        <p14:creationId xmlns:p14="http://schemas.microsoft.com/office/powerpoint/2010/main" val="427648374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idx="10"/>
          </p:nvPr>
        </p:nvSpPr>
        <p:spPr>
          <a:ln/>
        </p:spPr>
        <p:txBody>
          <a:bodyPr/>
          <a:lstStyle>
            <a:lvl1pPr>
              <a:defRPr/>
            </a:lvl1pPr>
          </a:lstStyle>
          <a:p>
            <a:pPr>
              <a:defRPr/>
            </a:pPr>
            <a:endParaRPr lang="en-US" altLang="en-US" dirty="0"/>
          </a:p>
        </p:txBody>
      </p:sp>
      <p:sp>
        <p:nvSpPr>
          <p:cNvPr id="5" name="Rectangle 7"/>
          <p:cNvSpPr>
            <a:spLocks noGrp="1" noChangeArrowheads="1"/>
          </p:cNvSpPr>
          <p:nvPr>
            <p:ph type="sldNum" idx="11"/>
          </p:nvPr>
        </p:nvSpPr>
        <p:spPr>
          <a:ln/>
        </p:spPr>
        <p:txBody>
          <a:bodyPr/>
          <a:lstStyle>
            <a:lvl1pPr>
              <a:defRPr/>
            </a:lvl1pPr>
          </a:lstStyle>
          <a:p>
            <a:fld id="{3C0A88AA-7A86-4C0B-99EE-39D988E7DDC4}" type="slidenum">
              <a:rPr lang="en-US" altLang="en-US"/>
              <a:pPr/>
              <a:t>‹#›</a:t>
            </a:fld>
            <a:endParaRPr lang="en-US" altLang="en-US" dirty="0"/>
          </a:p>
        </p:txBody>
      </p:sp>
    </p:spTree>
    <p:extLst>
      <p:ext uri="{BB962C8B-B14F-4D97-AF65-F5344CB8AC3E}">
        <p14:creationId xmlns:p14="http://schemas.microsoft.com/office/powerpoint/2010/main" val="76232402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57900" y="98425"/>
            <a:ext cx="1865313" cy="60261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8425"/>
            <a:ext cx="5448300" cy="60261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idx="10"/>
          </p:nvPr>
        </p:nvSpPr>
        <p:spPr>
          <a:ln/>
        </p:spPr>
        <p:txBody>
          <a:bodyPr/>
          <a:lstStyle>
            <a:lvl1pPr>
              <a:defRPr/>
            </a:lvl1pPr>
          </a:lstStyle>
          <a:p>
            <a:pPr>
              <a:defRPr/>
            </a:pPr>
            <a:endParaRPr lang="en-US" altLang="en-US" dirty="0"/>
          </a:p>
        </p:txBody>
      </p:sp>
      <p:sp>
        <p:nvSpPr>
          <p:cNvPr id="5" name="Rectangle 7"/>
          <p:cNvSpPr>
            <a:spLocks noGrp="1" noChangeArrowheads="1"/>
          </p:cNvSpPr>
          <p:nvPr>
            <p:ph type="sldNum" idx="11"/>
          </p:nvPr>
        </p:nvSpPr>
        <p:spPr>
          <a:ln/>
        </p:spPr>
        <p:txBody>
          <a:bodyPr/>
          <a:lstStyle>
            <a:lvl1pPr>
              <a:defRPr/>
            </a:lvl1pPr>
          </a:lstStyle>
          <a:p>
            <a:fld id="{2784DD63-5EE8-4719-A937-3D1D05BD1CB4}" type="slidenum">
              <a:rPr lang="en-US" altLang="en-US"/>
              <a:pPr/>
              <a:t>‹#›</a:t>
            </a:fld>
            <a:endParaRPr lang="en-US" altLang="en-US" dirty="0"/>
          </a:p>
        </p:txBody>
      </p:sp>
    </p:spTree>
    <p:extLst>
      <p:ext uri="{BB962C8B-B14F-4D97-AF65-F5344CB8AC3E}">
        <p14:creationId xmlns:p14="http://schemas.microsoft.com/office/powerpoint/2010/main" val="41212183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idx="10"/>
          </p:nvPr>
        </p:nvSpPr>
        <p:spPr>
          <a:ln/>
        </p:spPr>
        <p:txBody>
          <a:bodyPr/>
          <a:lstStyle>
            <a:lvl1pPr>
              <a:defRPr/>
            </a:lvl1pPr>
          </a:lstStyle>
          <a:p>
            <a:pPr>
              <a:defRPr/>
            </a:pPr>
            <a:endParaRPr lang="en-US" altLang="en-US" dirty="0"/>
          </a:p>
        </p:txBody>
      </p:sp>
      <p:sp>
        <p:nvSpPr>
          <p:cNvPr id="8" name="Rectangle 7"/>
          <p:cNvSpPr>
            <a:spLocks noGrp="1" noChangeArrowheads="1"/>
          </p:cNvSpPr>
          <p:nvPr>
            <p:ph type="sldNum" idx="11"/>
          </p:nvPr>
        </p:nvSpPr>
        <p:spPr>
          <a:ln/>
        </p:spPr>
        <p:txBody>
          <a:bodyPr/>
          <a:lstStyle>
            <a:lvl1pPr>
              <a:defRPr/>
            </a:lvl1pPr>
          </a:lstStyle>
          <a:p>
            <a:fld id="{E02D5D31-D175-4307-883A-1EF6AE7EC462}" type="slidenum">
              <a:rPr lang="en-US" altLang="en-US"/>
              <a:pPr/>
              <a:t>‹#›</a:t>
            </a:fld>
            <a:endParaRPr lang="en-US" altLang="en-US" dirty="0"/>
          </a:p>
        </p:txBody>
      </p:sp>
    </p:spTree>
    <p:extLst>
      <p:ext uri="{BB962C8B-B14F-4D97-AF65-F5344CB8AC3E}">
        <p14:creationId xmlns:p14="http://schemas.microsoft.com/office/powerpoint/2010/main" val="42446209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idx="10"/>
          </p:nvPr>
        </p:nvSpPr>
        <p:spPr>
          <a:ln/>
        </p:spPr>
        <p:txBody>
          <a:bodyPr/>
          <a:lstStyle>
            <a:lvl1pPr>
              <a:defRPr/>
            </a:lvl1pPr>
          </a:lstStyle>
          <a:p>
            <a:pPr>
              <a:defRPr/>
            </a:pPr>
            <a:endParaRPr lang="en-US" altLang="en-US" dirty="0"/>
          </a:p>
        </p:txBody>
      </p:sp>
      <p:sp>
        <p:nvSpPr>
          <p:cNvPr id="4" name="Rectangle 7"/>
          <p:cNvSpPr>
            <a:spLocks noGrp="1" noChangeArrowheads="1"/>
          </p:cNvSpPr>
          <p:nvPr>
            <p:ph type="sldNum" idx="11"/>
          </p:nvPr>
        </p:nvSpPr>
        <p:spPr>
          <a:ln/>
        </p:spPr>
        <p:txBody>
          <a:bodyPr/>
          <a:lstStyle>
            <a:lvl1pPr>
              <a:defRPr/>
            </a:lvl1pPr>
          </a:lstStyle>
          <a:p>
            <a:fld id="{EB9118E9-05E5-4745-9311-0FE552A8BADD}" type="slidenum">
              <a:rPr lang="en-US" altLang="en-US"/>
              <a:pPr/>
              <a:t>‹#›</a:t>
            </a:fld>
            <a:endParaRPr lang="en-US" altLang="en-US" dirty="0"/>
          </a:p>
        </p:txBody>
      </p:sp>
    </p:spTree>
    <p:extLst>
      <p:ext uri="{BB962C8B-B14F-4D97-AF65-F5344CB8AC3E}">
        <p14:creationId xmlns:p14="http://schemas.microsoft.com/office/powerpoint/2010/main" val="1121539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idx="10"/>
          </p:nvPr>
        </p:nvSpPr>
        <p:spPr>
          <a:ln/>
        </p:spPr>
        <p:txBody>
          <a:bodyPr/>
          <a:lstStyle>
            <a:lvl1pPr>
              <a:defRPr/>
            </a:lvl1pPr>
          </a:lstStyle>
          <a:p>
            <a:pPr>
              <a:defRPr/>
            </a:pPr>
            <a:endParaRPr lang="en-US" altLang="en-US" dirty="0"/>
          </a:p>
        </p:txBody>
      </p:sp>
      <p:sp>
        <p:nvSpPr>
          <p:cNvPr id="3" name="Rectangle 7"/>
          <p:cNvSpPr>
            <a:spLocks noGrp="1" noChangeArrowheads="1"/>
          </p:cNvSpPr>
          <p:nvPr>
            <p:ph type="sldNum" idx="11"/>
          </p:nvPr>
        </p:nvSpPr>
        <p:spPr>
          <a:ln/>
        </p:spPr>
        <p:txBody>
          <a:bodyPr/>
          <a:lstStyle>
            <a:lvl1pPr>
              <a:defRPr/>
            </a:lvl1pPr>
          </a:lstStyle>
          <a:p>
            <a:fld id="{669B7B5E-EE85-4AD8-A88C-64190FAB6B0F}" type="slidenum">
              <a:rPr lang="en-US" altLang="en-US"/>
              <a:pPr/>
              <a:t>‹#›</a:t>
            </a:fld>
            <a:endParaRPr lang="en-US" altLang="en-US" dirty="0"/>
          </a:p>
        </p:txBody>
      </p:sp>
    </p:spTree>
    <p:extLst>
      <p:ext uri="{BB962C8B-B14F-4D97-AF65-F5344CB8AC3E}">
        <p14:creationId xmlns:p14="http://schemas.microsoft.com/office/powerpoint/2010/main" val="30953911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idx="10"/>
          </p:nvPr>
        </p:nvSpPr>
        <p:spPr>
          <a:ln/>
        </p:spPr>
        <p:txBody>
          <a:bodyPr/>
          <a:lstStyle>
            <a:lvl1pPr>
              <a:defRPr/>
            </a:lvl1pPr>
          </a:lstStyle>
          <a:p>
            <a:pPr>
              <a:defRPr/>
            </a:pPr>
            <a:endParaRPr lang="en-US" altLang="en-US" dirty="0"/>
          </a:p>
        </p:txBody>
      </p:sp>
      <p:sp>
        <p:nvSpPr>
          <p:cNvPr id="6" name="Rectangle 7"/>
          <p:cNvSpPr>
            <a:spLocks noGrp="1" noChangeArrowheads="1"/>
          </p:cNvSpPr>
          <p:nvPr>
            <p:ph type="sldNum" idx="11"/>
          </p:nvPr>
        </p:nvSpPr>
        <p:spPr>
          <a:ln/>
        </p:spPr>
        <p:txBody>
          <a:bodyPr/>
          <a:lstStyle>
            <a:lvl1pPr>
              <a:defRPr/>
            </a:lvl1pPr>
          </a:lstStyle>
          <a:p>
            <a:fld id="{8488C41E-61FA-4A14-9A83-000D77840A0F}" type="slidenum">
              <a:rPr lang="en-US" altLang="en-US"/>
              <a:pPr/>
              <a:t>‹#›</a:t>
            </a:fld>
            <a:endParaRPr lang="en-US" altLang="en-US" dirty="0"/>
          </a:p>
        </p:txBody>
      </p:sp>
    </p:spTree>
    <p:extLst>
      <p:ext uri="{BB962C8B-B14F-4D97-AF65-F5344CB8AC3E}">
        <p14:creationId xmlns:p14="http://schemas.microsoft.com/office/powerpoint/2010/main" val="28540844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idx="10"/>
          </p:nvPr>
        </p:nvSpPr>
        <p:spPr>
          <a:ln/>
        </p:spPr>
        <p:txBody>
          <a:bodyPr/>
          <a:lstStyle>
            <a:lvl1pPr>
              <a:defRPr/>
            </a:lvl1pPr>
          </a:lstStyle>
          <a:p>
            <a:pPr>
              <a:defRPr/>
            </a:pPr>
            <a:endParaRPr lang="en-US" altLang="en-US" dirty="0"/>
          </a:p>
        </p:txBody>
      </p:sp>
      <p:sp>
        <p:nvSpPr>
          <p:cNvPr id="6" name="Rectangle 7"/>
          <p:cNvSpPr>
            <a:spLocks noGrp="1" noChangeArrowheads="1"/>
          </p:cNvSpPr>
          <p:nvPr>
            <p:ph type="sldNum" idx="11"/>
          </p:nvPr>
        </p:nvSpPr>
        <p:spPr>
          <a:ln/>
        </p:spPr>
        <p:txBody>
          <a:bodyPr/>
          <a:lstStyle>
            <a:lvl1pPr>
              <a:defRPr/>
            </a:lvl1pPr>
          </a:lstStyle>
          <a:p>
            <a:fld id="{E32C6C23-5485-4C90-BEB6-AA6A060B813B}" type="slidenum">
              <a:rPr lang="en-US" altLang="en-US"/>
              <a:pPr/>
              <a:t>‹#›</a:t>
            </a:fld>
            <a:endParaRPr lang="en-US" altLang="en-US" dirty="0"/>
          </a:p>
        </p:txBody>
      </p:sp>
    </p:spTree>
    <p:extLst>
      <p:ext uri="{BB962C8B-B14F-4D97-AF65-F5344CB8AC3E}">
        <p14:creationId xmlns:p14="http://schemas.microsoft.com/office/powerpoint/2010/main" val="18086941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E1BBDE"/>
            </a:gs>
            <a:gs pos="100000">
              <a:srgbClr val="7D4C99"/>
            </a:gs>
          </a:gsLst>
          <a:lin ang="5400000" scaled="1"/>
        </a:gradFill>
        <a:effectLst/>
      </p:bgPr>
    </p:bg>
    <p:spTree>
      <p:nvGrpSpPr>
        <p:cNvPr id="1" name=""/>
        <p:cNvGrpSpPr/>
        <p:nvPr/>
      </p:nvGrpSpPr>
      <p:grpSpPr>
        <a:xfrm>
          <a:off x="0" y="0"/>
          <a:ext cx="0" cy="0"/>
          <a:chOff x="0" y="0"/>
          <a:chExt cx="0" cy="0"/>
        </a:xfrm>
      </p:grpSpPr>
      <p:sp>
        <p:nvSpPr>
          <p:cNvPr id="1026" name="Freeform 1"/>
          <p:cNvSpPr>
            <a:spLocks noChangeArrowheads="1"/>
          </p:cNvSpPr>
          <p:nvPr/>
        </p:nvSpPr>
        <p:spPr bwMode="auto">
          <a:xfrm>
            <a:off x="0" y="4751388"/>
            <a:ext cx="9144000" cy="2112962"/>
          </a:xfrm>
          <a:custGeom>
            <a:avLst/>
            <a:gdLst>
              <a:gd name="T0" fmla="*/ 0 w 5760"/>
              <a:gd name="T1" fmla="*/ 2147483647 h 1331"/>
              <a:gd name="T2" fmla="*/ 0 w 5760"/>
              <a:gd name="T3" fmla="*/ 2147483647 h 1331"/>
              <a:gd name="T4" fmla="*/ 2147483647 w 5760"/>
              <a:gd name="T5" fmla="*/ 2147483647 h 1331"/>
              <a:gd name="T6" fmla="*/ 2147483647 w 5760"/>
              <a:gd name="T7" fmla="*/ 0 h 1331"/>
              <a:gd name="T8" fmla="*/ 0 w 5760"/>
              <a:gd name="T9" fmla="*/ 2147483647 h 1331"/>
              <a:gd name="T10" fmla="*/ 0 60000 65536"/>
              <a:gd name="T11" fmla="*/ 0 60000 65536"/>
              <a:gd name="T12" fmla="*/ 0 60000 65536"/>
              <a:gd name="T13" fmla="*/ 0 60000 65536"/>
              <a:gd name="T14" fmla="*/ 0 60000 65536"/>
              <a:gd name="T15" fmla="*/ 0 w 5760"/>
              <a:gd name="T16" fmla="*/ 0 h 1331"/>
              <a:gd name="T17" fmla="*/ 5760 w 5760"/>
              <a:gd name="T18" fmla="*/ 1331 h 1331"/>
            </a:gdLst>
            <a:ahLst/>
            <a:cxnLst>
              <a:cxn ang="T10">
                <a:pos x="T0" y="T1"/>
              </a:cxn>
              <a:cxn ang="T11">
                <a:pos x="T2" y="T3"/>
              </a:cxn>
              <a:cxn ang="T12">
                <a:pos x="T4" y="T5"/>
              </a:cxn>
              <a:cxn ang="T13">
                <a:pos x="T6" y="T7"/>
              </a:cxn>
              <a:cxn ang="T14">
                <a:pos x="T8" y="T9"/>
              </a:cxn>
            </a:cxnLst>
            <a:rect l="T15" t="T16" r="T17" b="T18"/>
            <a:pathLst>
              <a:path w="5760" h="1331">
                <a:moveTo>
                  <a:pt x="0" y="1066"/>
                </a:moveTo>
                <a:lnTo>
                  <a:pt x="0" y="1331"/>
                </a:lnTo>
                <a:lnTo>
                  <a:pt x="5760" y="1331"/>
                </a:lnTo>
                <a:lnTo>
                  <a:pt x="5760" y="0"/>
                </a:lnTo>
                <a:cubicBezTo>
                  <a:pt x="3220" y="1206"/>
                  <a:pt x="2250" y="1146"/>
                  <a:pt x="0" y="1066"/>
                </a:cubicBezTo>
                <a:close/>
              </a:path>
            </a:pathLst>
          </a:custGeom>
          <a:solidFill>
            <a:srgbClr val="7C7C7C">
              <a:alpha val="45097"/>
            </a:srgbClr>
          </a:solidFill>
          <a:ln>
            <a:noFill/>
          </a:ln>
          <a:effectLst>
            <a:outerShdw dist="44280" dir="16200000" algn="ctr" rotWithShape="0">
              <a:srgbClr val="000000">
                <a:alpha val="35036"/>
              </a:srgbClr>
            </a:outer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dirty="0"/>
          </a:p>
        </p:txBody>
      </p:sp>
      <p:sp>
        <p:nvSpPr>
          <p:cNvPr id="1027" name="Freeform 2"/>
          <p:cNvSpPr>
            <a:spLocks noChangeArrowheads="1"/>
          </p:cNvSpPr>
          <p:nvPr/>
        </p:nvSpPr>
        <p:spPr bwMode="auto">
          <a:xfrm>
            <a:off x="7315200" y="0"/>
            <a:ext cx="1828800" cy="6858000"/>
          </a:xfrm>
          <a:custGeom>
            <a:avLst/>
            <a:gdLst>
              <a:gd name="T0" fmla="*/ 2147483647 w 1914"/>
              <a:gd name="T1" fmla="*/ 2147483647 h 4329"/>
              <a:gd name="T2" fmla="*/ 2147483647 w 1914"/>
              <a:gd name="T3" fmla="*/ 2147483647 h 4329"/>
              <a:gd name="T4" fmla="*/ 2147483647 w 1914"/>
              <a:gd name="T5" fmla="*/ 2147483647 h 4329"/>
              <a:gd name="T6" fmla="*/ 0 w 1914"/>
              <a:gd name="T7" fmla="*/ 0 h 4329"/>
              <a:gd name="T8" fmla="*/ 2147483647 w 1914"/>
              <a:gd name="T9" fmla="*/ 2147483647 h 43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14" h="4329">
                <a:moveTo>
                  <a:pt x="1914" y="9"/>
                </a:moveTo>
                <a:lnTo>
                  <a:pt x="1914" y="4329"/>
                </a:lnTo>
                <a:lnTo>
                  <a:pt x="204" y="4327"/>
                </a:lnTo>
                <a:cubicBezTo>
                  <a:pt x="1288" y="3574"/>
                  <a:pt x="2082" y="1734"/>
                  <a:pt x="0" y="0"/>
                </a:cubicBezTo>
                <a:lnTo>
                  <a:pt x="1914" y="9"/>
                </a:lnTo>
                <a:close/>
              </a:path>
            </a:pathLst>
          </a:custGeom>
          <a:solidFill>
            <a:srgbClr val="595959">
              <a:alpha val="39999"/>
            </a:srgbClr>
          </a:solidFill>
          <a:ln>
            <a:noFill/>
          </a:ln>
          <a:effectLst>
            <a:outerShdw dist="50760" dir="10800000" algn="ctr" rotWithShape="0">
              <a:srgbClr val="000000">
                <a:alpha val="45029"/>
              </a:srgbClr>
            </a:outer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dirty="0"/>
          </a:p>
        </p:txBody>
      </p:sp>
      <p:sp>
        <p:nvSpPr>
          <p:cNvPr id="1028" name="Rectangle 3"/>
          <p:cNvSpPr>
            <a:spLocks noGrp="1" noChangeArrowheads="1"/>
          </p:cNvSpPr>
          <p:nvPr>
            <p:ph type="title"/>
          </p:nvPr>
        </p:nvSpPr>
        <p:spPr bwMode="auto">
          <a:xfrm>
            <a:off x="457200" y="98425"/>
            <a:ext cx="7466013" cy="1493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720" tIns="46800" rIns="45720" bIns="46800" numCol="1" anchor="ctr" anchorCtr="0" compatLnSpc="1">
            <a:prstTxWarp prst="textNoShape">
              <a:avLst/>
            </a:prstTxWarp>
          </a:bodyPr>
          <a:lstStyle/>
          <a:p>
            <a:pPr lvl="0"/>
            <a:r>
              <a:rPr lang="en-GB" altLang="en-US" smtClean="0"/>
              <a:t>Click to edit the title text format</a:t>
            </a:r>
          </a:p>
        </p:txBody>
      </p:sp>
      <p:sp>
        <p:nvSpPr>
          <p:cNvPr id="1029" name="Rectangle 4"/>
          <p:cNvSpPr>
            <a:spLocks noGrp="1" noChangeArrowheads="1"/>
          </p:cNvSpPr>
          <p:nvPr>
            <p:ph type="body" idx="1"/>
          </p:nvPr>
        </p:nvSpPr>
        <p:spPr bwMode="auto">
          <a:xfrm>
            <a:off x="457200" y="1600200"/>
            <a:ext cx="7466013"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en-US" smtClean="0"/>
              <a:t>Click to edit the outline text format</a:t>
            </a:r>
          </a:p>
          <a:p>
            <a:pPr lvl="1"/>
            <a:r>
              <a:rPr lang="en-GB" altLang="en-US" smtClean="0"/>
              <a:t>Second Outline Level</a:t>
            </a:r>
          </a:p>
          <a:p>
            <a:pPr lvl="2"/>
            <a:r>
              <a:rPr lang="en-GB" altLang="en-US" smtClean="0"/>
              <a:t>Third Outline Level</a:t>
            </a:r>
          </a:p>
          <a:p>
            <a:pPr lvl="3"/>
            <a:r>
              <a:rPr lang="en-GB" altLang="en-US" smtClean="0"/>
              <a:t>Fourth Outline Level</a:t>
            </a:r>
          </a:p>
          <a:p>
            <a:pPr lvl="4"/>
            <a:r>
              <a:rPr lang="en-GB" altLang="en-US" smtClean="0"/>
              <a:t>Fifth Outline Level</a:t>
            </a:r>
          </a:p>
          <a:p>
            <a:pPr lvl="4"/>
            <a:r>
              <a:rPr lang="en-GB" altLang="en-US" smtClean="0"/>
              <a:t>Sixth Outline Level</a:t>
            </a:r>
          </a:p>
          <a:p>
            <a:pPr lvl="4"/>
            <a:r>
              <a:rPr lang="en-GB" altLang="en-US" smtClean="0"/>
              <a:t>Seventh Outline Level</a:t>
            </a:r>
          </a:p>
          <a:p>
            <a:pPr lvl="4"/>
            <a:r>
              <a:rPr lang="en-GB" altLang="en-US" smtClean="0"/>
              <a:t>Eighth Outline Level</a:t>
            </a:r>
          </a:p>
          <a:p>
            <a:pPr lvl="4"/>
            <a:r>
              <a:rPr lang="en-GB" altLang="en-US" smtClean="0"/>
              <a:t>Ninth Outline Level</a:t>
            </a:r>
          </a:p>
        </p:txBody>
      </p:sp>
      <p:sp>
        <p:nvSpPr>
          <p:cNvPr id="2" name="Rectangle 5"/>
          <p:cNvSpPr>
            <a:spLocks noGrp="1" noChangeArrowheads="1"/>
          </p:cNvSpPr>
          <p:nvPr>
            <p:ph type="dt"/>
          </p:nvPr>
        </p:nvSpPr>
        <p:spPr bwMode="auto">
          <a:xfrm>
            <a:off x="457200" y="6419850"/>
            <a:ext cx="2132013"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eaLnBrk="1" hangingPunct="1">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Unicode MS" charset="0"/>
              </a:defRPr>
            </a:lvl1pPr>
          </a:lstStyle>
          <a:p>
            <a:pPr>
              <a:defRPr/>
            </a:pPr>
            <a:endParaRPr lang="en-US" altLang="en-US" dirty="0"/>
          </a:p>
        </p:txBody>
      </p:sp>
      <p:sp>
        <p:nvSpPr>
          <p:cNvPr id="1031" name="Text Box 6"/>
          <p:cNvSpPr txBox="1">
            <a:spLocks noChangeArrowheads="1"/>
          </p:cNvSpPr>
          <p:nvPr/>
        </p:nvSpPr>
        <p:spPr bwMode="auto">
          <a:xfrm>
            <a:off x="3124200" y="6419850"/>
            <a:ext cx="2895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dirty="0"/>
          </a:p>
        </p:txBody>
      </p:sp>
      <p:sp>
        <p:nvSpPr>
          <p:cNvPr id="3" name="Rectangle 7"/>
          <p:cNvSpPr>
            <a:spLocks noGrp="1" noChangeArrowheads="1"/>
          </p:cNvSpPr>
          <p:nvPr>
            <p:ph type="sldNum"/>
          </p:nvPr>
        </p:nvSpPr>
        <p:spPr bwMode="auto">
          <a:xfrm>
            <a:off x="8153400" y="6419850"/>
            <a:ext cx="760413"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eaLnBrk="1" hangingPunct="1">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defRPr>
            </a:lvl1pPr>
          </a:lstStyle>
          <a:p>
            <a:fld id="{8090A72E-4AA4-4645-BAF8-A23C1FC89A5E}" type="slidenum">
              <a:rPr lang="en-US" altLang="en-US"/>
              <a:pPr/>
              <a:t>‹#›</a:t>
            </a:fld>
            <a:endParaRPr lang="en-US" altLang="en-US" dirty="0"/>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Lst>
  <p:hf hdr="0" ftr="0" dt="0"/>
  <p:txStyles>
    <p:titleStyle>
      <a:lvl1pPr algn="l" defTabSz="457200" rtl="0" eaLnBrk="0" fontAlgn="base" hangingPunct="0">
        <a:spcBef>
          <a:spcPct val="0"/>
        </a:spcBef>
        <a:spcAft>
          <a:spcPct val="0"/>
        </a:spcAft>
        <a:buClr>
          <a:srgbClr val="000000"/>
        </a:buClr>
        <a:buSzPct val="100000"/>
        <a:buFont typeface="Times New Roman" panose="02020603050405020304" pitchFamily="18" charset="0"/>
        <a:defRPr sz="4600">
          <a:solidFill>
            <a:srgbClr val="FFFFFF"/>
          </a:solidFill>
          <a:latin typeface="+mj-lt"/>
          <a:ea typeface="+mj-ea"/>
          <a:cs typeface="+mj-cs"/>
        </a:defRPr>
      </a:lvl1pPr>
      <a:lvl2pPr algn="l" defTabSz="457200" rtl="0" eaLnBrk="0" fontAlgn="base" hangingPunct="0">
        <a:spcBef>
          <a:spcPct val="0"/>
        </a:spcBef>
        <a:spcAft>
          <a:spcPct val="0"/>
        </a:spcAft>
        <a:buClr>
          <a:srgbClr val="000000"/>
        </a:buClr>
        <a:buSzPct val="100000"/>
        <a:buFont typeface="Times New Roman" panose="02020603050405020304" pitchFamily="18" charset="0"/>
        <a:defRPr sz="4600">
          <a:solidFill>
            <a:srgbClr val="FFFFFF"/>
          </a:solidFill>
          <a:latin typeface="Franklin Gothic Book" pitchFamily="32" charset="0"/>
          <a:cs typeface="Arial Unicode MS" charset="0"/>
        </a:defRPr>
      </a:lvl2pPr>
      <a:lvl3pPr algn="l" defTabSz="457200" rtl="0" eaLnBrk="0" fontAlgn="base" hangingPunct="0">
        <a:spcBef>
          <a:spcPct val="0"/>
        </a:spcBef>
        <a:spcAft>
          <a:spcPct val="0"/>
        </a:spcAft>
        <a:buClr>
          <a:srgbClr val="000000"/>
        </a:buClr>
        <a:buSzPct val="100000"/>
        <a:buFont typeface="Times New Roman" panose="02020603050405020304" pitchFamily="18" charset="0"/>
        <a:defRPr sz="4600">
          <a:solidFill>
            <a:srgbClr val="FFFFFF"/>
          </a:solidFill>
          <a:latin typeface="Franklin Gothic Book" pitchFamily="32" charset="0"/>
          <a:cs typeface="Arial Unicode MS" charset="0"/>
        </a:defRPr>
      </a:lvl3pPr>
      <a:lvl4pPr algn="l" defTabSz="457200" rtl="0" eaLnBrk="0" fontAlgn="base" hangingPunct="0">
        <a:spcBef>
          <a:spcPct val="0"/>
        </a:spcBef>
        <a:spcAft>
          <a:spcPct val="0"/>
        </a:spcAft>
        <a:buClr>
          <a:srgbClr val="000000"/>
        </a:buClr>
        <a:buSzPct val="100000"/>
        <a:buFont typeface="Times New Roman" panose="02020603050405020304" pitchFamily="18" charset="0"/>
        <a:defRPr sz="4600">
          <a:solidFill>
            <a:srgbClr val="FFFFFF"/>
          </a:solidFill>
          <a:latin typeface="Franklin Gothic Book" pitchFamily="32" charset="0"/>
          <a:cs typeface="Arial Unicode MS" charset="0"/>
        </a:defRPr>
      </a:lvl4pPr>
      <a:lvl5pPr algn="l" defTabSz="457200" rtl="0" eaLnBrk="0" fontAlgn="base" hangingPunct="0">
        <a:spcBef>
          <a:spcPct val="0"/>
        </a:spcBef>
        <a:spcAft>
          <a:spcPct val="0"/>
        </a:spcAft>
        <a:buClr>
          <a:srgbClr val="000000"/>
        </a:buClr>
        <a:buSzPct val="100000"/>
        <a:buFont typeface="Times New Roman" panose="02020603050405020304" pitchFamily="18" charset="0"/>
        <a:defRPr sz="4600">
          <a:solidFill>
            <a:srgbClr val="FFFFFF"/>
          </a:solidFill>
          <a:latin typeface="Franklin Gothic Book" pitchFamily="32" charset="0"/>
          <a:cs typeface="Arial Unicode MS" charset="0"/>
        </a:defRPr>
      </a:lvl5pPr>
      <a:lvl6pPr marL="2514600" indent="-228600" algn="l" defTabSz="457200" rtl="0" fontAlgn="base">
        <a:spcBef>
          <a:spcPct val="0"/>
        </a:spcBef>
        <a:spcAft>
          <a:spcPct val="0"/>
        </a:spcAft>
        <a:buClr>
          <a:srgbClr val="000000"/>
        </a:buClr>
        <a:buSzPct val="100000"/>
        <a:buFont typeface="Times New Roman" pitchFamily="16" charset="0"/>
        <a:defRPr sz="4600">
          <a:solidFill>
            <a:srgbClr val="FFFFFF"/>
          </a:solidFill>
          <a:latin typeface="Franklin Gothic Book" pitchFamily="32" charset="0"/>
          <a:cs typeface="Arial Unicode MS" charset="0"/>
        </a:defRPr>
      </a:lvl6pPr>
      <a:lvl7pPr marL="2971800" indent="-228600" algn="l" defTabSz="457200" rtl="0" fontAlgn="base">
        <a:spcBef>
          <a:spcPct val="0"/>
        </a:spcBef>
        <a:spcAft>
          <a:spcPct val="0"/>
        </a:spcAft>
        <a:buClr>
          <a:srgbClr val="000000"/>
        </a:buClr>
        <a:buSzPct val="100000"/>
        <a:buFont typeface="Times New Roman" pitchFamily="16" charset="0"/>
        <a:defRPr sz="4600">
          <a:solidFill>
            <a:srgbClr val="FFFFFF"/>
          </a:solidFill>
          <a:latin typeface="Franklin Gothic Book" pitchFamily="32" charset="0"/>
          <a:cs typeface="Arial Unicode MS" charset="0"/>
        </a:defRPr>
      </a:lvl7pPr>
      <a:lvl8pPr marL="3429000" indent="-228600" algn="l" defTabSz="457200" rtl="0" fontAlgn="base">
        <a:spcBef>
          <a:spcPct val="0"/>
        </a:spcBef>
        <a:spcAft>
          <a:spcPct val="0"/>
        </a:spcAft>
        <a:buClr>
          <a:srgbClr val="000000"/>
        </a:buClr>
        <a:buSzPct val="100000"/>
        <a:buFont typeface="Times New Roman" pitchFamily="16" charset="0"/>
        <a:defRPr sz="4600">
          <a:solidFill>
            <a:srgbClr val="FFFFFF"/>
          </a:solidFill>
          <a:latin typeface="Franklin Gothic Book" pitchFamily="32" charset="0"/>
          <a:cs typeface="Arial Unicode MS" charset="0"/>
        </a:defRPr>
      </a:lvl8pPr>
      <a:lvl9pPr marL="3886200" indent="-228600" algn="l" defTabSz="457200" rtl="0" fontAlgn="base">
        <a:spcBef>
          <a:spcPct val="0"/>
        </a:spcBef>
        <a:spcAft>
          <a:spcPct val="0"/>
        </a:spcAft>
        <a:buClr>
          <a:srgbClr val="000000"/>
        </a:buClr>
        <a:buSzPct val="100000"/>
        <a:buFont typeface="Times New Roman" pitchFamily="16" charset="0"/>
        <a:defRPr sz="4600">
          <a:solidFill>
            <a:srgbClr val="FFFFFF"/>
          </a:solidFill>
          <a:latin typeface="Franklin Gothic Book" pitchFamily="32" charset="0"/>
          <a:cs typeface="Arial Unicode MS" charset="0"/>
        </a:defRPr>
      </a:lvl9pPr>
    </p:titleStyle>
    <p:bodyStyle>
      <a:lvl1pPr marL="342900" indent="-342900" algn="l" defTabSz="457200" rtl="0" eaLnBrk="0" fontAlgn="base" hangingPunct="0">
        <a:spcBef>
          <a:spcPts val="750"/>
        </a:spcBef>
        <a:spcAft>
          <a:spcPct val="0"/>
        </a:spcAft>
        <a:buClr>
          <a:srgbClr val="000000"/>
        </a:buClr>
        <a:buSzPct val="100000"/>
        <a:buFont typeface="Times New Roman" panose="02020603050405020304" pitchFamily="18" charset="0"/>
        <a:defRPr sz="3000">
          <a:solidFill>
            <a:srgbClr val="FFFFFF"/>
          </a:solidFill>
          <a:latin typeface="+mn-lt"/>
          <a:ea typeface="+mn-ea"/>
          <a:cs typeface="+mn-cs"/>
        </a:defRPr>
      </a:lvl1pPr>
      <a:lvl2pPr marL="742950" indent="-285750" algn="l" defTabSz="457200" rtl="0" eaLnBrk="0" fontAlgn="base" hangingPunct="0">
        <a:spcBef>
          <a:spcPts val="650"/>
        </a:spcBef>
        <a:spcAft>
          <a:spcPct val="0"/>
        </a:spcAft>
        <a:buClr>
          <a:srgbClr val="000000"/>
        </a:buClr>
        <a:buSzPct val="100000"/>
        <a:buFont typeface="Times New Roman" panose="02020603050405020304" pitchFamily="18" charset="0"/>
        <a:defRPr sz="2600">
          <a:solidFill>
            <a:srgbClr val="FFFFFF"/>
          </a:solidFill>
          <a:latin typeface="+mn-lt"/>
          <a:cs typeface="+mn-cs"/>
        </a:defRPr>
      </a:lvl2pPr>
      <a:lvl3pPr marL="1143000" indent="-228600" algn="l" defTabSz="457200" rtl="0" eaLnBrk="0" fontAlgn="base" hangingPunct="0">
        <a:spcBef>
          <a:spcPts val="600"/>
        </a:spcBef>
        <a:spcAft>
          <a:spcPct val="0"/>
        </a:spcAft>
        <a:buClr>
          <a:srgbClr val="000000"/>
        </a:buClr>
        <a:buSzPct val="100000"/>
        <a:buFont typeface="Times New Roman" panose="02020603050405020304" pitchFamily="18" charset="0"/>
        <a:defRPr sz="2400">
          <a:solidFill>
            <a:srgbClr val="FFFFFF"/>
          </a:solidFill>
          <a:latin typeface="+mn-lt"/>
          <a:cs typeface="+mn-cs"/>
        </a:defRPr>
      </a:lvl3pPr>
      <a:lvl4pPr marL="1600200" indent="-228600" algn="l" defTabSz="457200" rtl="0" eaLnBrk="0" fontAlgn="base" hangingPunct="0">
        <a:spcBef>
          <a:spcPts val="500"/>
        </a:spcBef>
        <a:spcAft>
          <a:spcPct val="0"/>
        </a:spcAft>
        <a:buClr>
          <a:srgbClr val="000000"/>
        </a:buClr>
        <a:buSzPct val="100000"/>
        <a:buFont typeface="Times New Roman" panose="02020603050405020304" pitchFamily="18" charset="0"/>
        <a:defRPr sz="2000">
          <a:solidFill>
            <a:srgbClr val="FFFFFF"/>
          </a:solidFill>
          <a:latin typeface="+mn-lt"/>
          <a:cs typeface="+mn-cs"/>
        </a:defRPr>
      </a:lvl4pPr>
      <a:lvl5pPr marL="2057400" indent="-228600" algn="l" defTabSz="457200" rtl="0" eaLnBrk="0" fontAlgn="base" hangingPunct="0">
        <a:spcBef>
          <a:spcPts val="500"/>
        </a:spcBef>
        <a:spcAft>
          <a:spcPct val="0"/>
        </a:spcAft>
        <a:buClr>
          <a:srgbClr val="000000"/>
        </a:buClr>
        <a:buSzPct val="100000"/>
        <a:buFont typeface="Times New Roman" panose="02020603050405020304" pitchFamily="18" charset="0"/>
        <a:defRPr sz="2000">
          <a:solidFill>
            <a:srgbClr val="FFFFFF"/>
          </a:solidFill>
          <a:latin typeface="+mn-lt"/>
          <a:cs typeface="+mn-cs"/>
        </a:defRPr>
      </a:lvl5pPr>
      <a:lvl6pPr marL="2514600" indent="-228600" algn="l" defTabSz="457200" rtl="0" fontAlgn="base">
        <a:spcBef>
          <a:spcPts val="500"/>
        </a:spcBef>
        <a:spcAft>
          <a:spcPct val="0"/>
        </a:spcAft>
        <a:buClr>
          <a:srgbClr val="000000"/>
        </a:buClr>
        <a:buSzPct val="100000"/>
        <a:buFont typeface="Times New Roman" pitchFamily="16" charset="0"/>
        <a:defRPr sz="2000">
          <a:solidFill>
            <a:srgbClr val="FFFFFF"/>
          </a:solidFill>
          <a:latin typeface="+mn-lt"/>
          <a:cs typeface="+mn-cs"/>
        </a:defRPr>
      </a:lvl6pPr>
      <a:lvl7pPr marL="2971800" indent="-228600" algn="l" defTabSz="457200" rtl="0" fontAlgn="base">
        <a:spcBef>
          <a:spcPts val="500"/>
        </a:spcBef>
        <a:spcAft>
          <a:spcPct val="0"/>
        </a:spcAft>
        <a:buClr>
          <a:srgbClr val="000000"/>
        </a:buClr>
        <a:buSzPct val="100000"/>
        <a:buFont typeface="Times New Roman" pitchFamily="16" charset="0"/>
        <a:defRPr sz="2000">
          <a:solidFill>
            <a:srgbClr val="FFFFFF"/>
          </a:solidFill>
          <a:latin typeface="+mn-lt"/>
          <a:cs typeface="+mn-cs"/>
        </a:defRPr>
      </a:lvl7pPr>
      <a:lvl8pPr marL="3429000" indent="-228600" algn="l" defTabSz="457200" rtl="0" fontAlgn="base">
        <a:spcBef>
          <a:spcPts val="500"/>
        </a:spcBef>
        <a:spcAft>
          <a:spcPct val="0"/>
        </a:spcAft>
        <a:buClr>
          <a:srgbClr val="000000"/>
        </a:buClr>
        <a:buSzPct val="100000"/>
        <a:buFont typeface="Times New Roman" pitchFamily="16" charset="0"/>
        <a:defRPr sz="2000">
          <a:solidFill>
            <a:srgbClr val="FFFFFF"/>
          </a:solidFill>
          <a:latin typeface="+mn-lt"/>
          <a:cs typeface="+mn-cs"/>
        </a:defRPr>
      </a:lvl8pPr>
      <a:lvl9pPr marL="3886200" indent="-228600" algn="l" defTabSz="457200" rtl="0" fontAlgn="base">
        <a:spcBef>
          <a:spcPts val="500"/>
        </a:spcBef>
        <a:spcAft>
          <a:spcPct val="0"/>
        </a:spcAft>
        <a:buClr>
          <a:srgbClr val="000000"/>
        </a:buClr>
        <a:buSzPct val="100000"/>
        <a:buFont typeface="Times New Roman" pitchFamily="16" charset="0"/>
        <a:defRPr sz="2000">
          <a:solidFill>
            <a:srgbClr val="FFFFFF"/>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E1BBDE"/>
            </a:gs>
            <a:gs pos="100000">
              <a:srgbClr val="7D4C99"/>
            </a:gs>
          </a:gsLst>
          <a:lin ang="5400000" scaled="1"/>
        </a:gradFill>
        <a:effectLst/>
      </p:bgPr>
    </p:bg>
    <p:spTree>
      <p:nvGrpSpPr>
        <p:cNvPr id="1" name=""/>
        <p:cNvGrpSpPr/>
        <p:nvPr/>
      </p:nvGrpSpPr>
      <p:grpSpPr>
        <a:xfrm>
          <a:off x="0" y="0"/>
          <a:ext cx="0" cy="0"/>
          <a:chOff x="0" y="0"/>
          <a:chExt cx="0" cy="0"/>
        </a:xfrm>
      </p:grpSpPr>
      <p:sp>
        <p:nvSpPr>
          <p:cNvPr id="2050" name="Freeform 1"/>
          <p:cNvSpPr>
            <a:spLocks noChangeArrowheads="1"/>
          </p:cNvSpPr>
          <p:nvPr/>
        </p:nvSpPr>
        <p:spPr bwMode="auto">
          <a:xfrm>
            <a:off x="0" y="4751388"/>
            <a:ext cx="9144000" cy="2112962"/>
          </a:xfrm>
          <a:custGeom>
            <a:avLst/>
            <a:gdLst>
              <a:gd name="T0" fmla="*/ 0 w 5760"/>
              <a:gd name="T1" fmla="*/ 2147483647 h 1331"/>
              <a:gd name="T2" fmla="*/ 0 w 5760"/>
              <a:gd name="T3" fmla="*/ 2147483647 h 1331"/>
              <a:gd name="T4" fmla="*/ 2147483647 w 5760"/>
              <a:gd name="T5" fmla="*/ 2147483647 h 1331"/>
              <a:gd name="T6" fmla="*/ 2147483647 w 5760"/>
              <a:gd name="T7" fmla="*/ 0 h 1331"/>
              <a:gd name="T8" fmla="*/ 0 w 5760"/>
              <a:gd name="T9" fmla="*/ 2147483647 h 1331"/>
              <a:gd name="T10" fmla="*/ 0 60000 65536"/>
              <a:gd name="T11" fmla="*/ 0 60000 65536"/>
              <a:gd name="T12" fmla="*/ 0 60000 65536"/>
              <a:gd name="T13" fmla="*/ 0 60000 65536"/>
              <a:gd name="T14" fmla="*/ 0 60000 65536"/>
              <a:gd name="T15" fmla="*/ 0 w 5760"/>
              <a:gd name="T16" fmla="*/ 0 h 1331"/>
              <a:gd name="T17" fmla="*/ 5760 w 5760"/>
              <a:gd name="T18" fmla="*/ 1331 h 1331"/>
            </a:gdLst>
            <a:ahLst/>
            <a:cxnLst>
              <a:cxn ang="T10">
                <a:pos x="T0" y="T1"/>
              </a:cxn>
              <a:cxn ang="T11">
                <a:pos x="T2" y="T3"/>
              </a:cxn>
              <a:cxn ang="T12">
                <a:pos x="T4" y="T5"/>
              </a:cxn>
              <a:cxn ang="T13">
                <a:pos x="T6" y="T7"/>
              </a:cxn>
              <a:cxn ang="T14">
                <a:pos x="T8" y="T9"/>
              </a:cxn>
            </a:cxnLst>
            <a:rect l="T15" t="T16" r="T17" b="T18"/>
            <a:pathLst>
              <a:path w="5760" h="1331">
                <a:moveTo>
                  <a:pt x="0" y="1066"/>
                </a:moveTo>
                <a:lnTo>
                  <a:pt x="0" y="1331"/>
                </a:lnTo>
                <a:lnTo>
                  <a:pt x="5760" y="1331"/>
                </a:lnTo>
                <a:lnTo>
                  <a:pt x="5760" y="0"/>
                </a:lnTo>
                <a:cubicBezTo>
                  <a:pt x="3220" y="1206"/>
                  <a:pt x="2250" y="1146"/>
                  <a:pt x="0" y="1066"/>
                </a:cubicBezTo>
                <a:close/>
              </a:path>
            </a:pathLst>
          </a:custGeom>
          <a:solidFill>
            <a:srgbClr val="7C7C7C">
              <a:alpha val="45097"/>
            </a:srgbClr>
          </a:solidFill>
          <a:ln>
            <a:noFill/>
          </a:ln>
          <a:effectLst>
            <a:outerShdw dist="44280" dir="16200000" algn="ctr" rotWithShape="0">
              <a:srgbClr val="000000">
                <a:alpha val="35036"/>
              </a:srgbClr>
            </a:outer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dirty="0"/>
          </a:p>
        </p:txBody>
      </p:sp>
      <p:sp>
        <p:nvSpPr>
          <p:cNvPr id="2051" name="Freeform 2"/>
          <p:cNvSpPr>
            <a:spLocks noChangeArrowheads="1"/>
          </p:cNvSpPr>
          <p:nvPr/>
        </p:nvSpPr>
        <p:spPr bwMode="auto">
          <a:xfrm>
            <a:off x="7315200" y="0"/>
            <a:ext cx="1828800" cy="6858000"/>
          </a:xfrm>
          <a:custGeom>
            <a:avLst/>
            <a:gdLst>
              <a:gd name="T0" fmla="*/ 2147483647 w 1914"/>
              <a:gd name="T1" fmla="*/ 2147483647 h 4329"/>
              <a:gd name="T2" fmla="*/ 2147483647 w 1914"/>
              <a:gd name="T3" fmla="*/ 2147483647 h 4329"/>
              <a:gd name="T4" fmla="*/ 2147483647 w 1914"/>
              <a:gd name="T5" fmla="*/ 2147483647 h 4329"/>
              <a:gd name="T6" fmla="*/ 0 w 1914"/>
              <a:gd name="T7" fmla="*/ 0 h 4329"/>
              <a:gd name="T8" fmla="*/ 2147483647 w 1914"/>
              <a:gd name="T9" fmla="*/ 2147483647 h 43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14" h="4329">
                <a:moveTo>
                  <a:pt x="1914" y="9"/>
                </a:moveTo>
                <a:lnTo>
                  <a:pt x="1914" y="4329"/>
                </a:lnTo>
                <a:lnTo>
                  <a:pt x="204" y="4327"/>
                </a:lnTo>
                <a:cubicBezTo>
                  <a:pt x="1288" y="3574"/>
                  <a:pt x="2082" y="1734"/>
                  <a:pt x="0" y="0"/>
                </a:cubicBezTo>
                <a:lnTo>
                  <a:pt x="1914" y="9"/>
                </a:lnTo>
                <a:close/>
              </a:path>
            </a:pathLst>
          </a:custGeom>
          <a:solidFill>
            <a:srgbClr val="595959">
              <a:alpha val="39999"/>
            </a:srgbClr>
          </a:solidFill>
          <a:ln>
            <a:noFill/>
          </a:ln>
          <a:effectLst>
            <a:outerShdw dist="50760" dir="10800000" algn="ctr" rotWithShape="0">
              <a:srgbClr val="000000">
                <a:alpha val="45029"/>
              </a:srgbClr>
            </a:outer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dirty="0"/>
          </a:p>
        </p:txBody>
      </p:sp>
      <p:sp>
        <p:nvSpPr>
          <p:cNvPr id="2052" name="Freeform 3"/>
          <p:cNvSpPr>
            <a:spLocks noChangeArrowheads="1"/>
          </p:cNvSpPr>
          <p:nvPr/>
        </p:nvSpPr>
        <p:spPr bwMode="auto">
          <a:xfrm>
            <a:off x="0" y="4751388"/>
            <a:ext cx="9144000" cy="2112962"/>
          </a:xfrm>
          <a:custGeom>
            <a:avLst/>
            <a:gdLst>
              <a:gd name="T0" fmla="*/ 0 w 5760"/>
              <a:gd name="T1" fmla="*/ 2147483647 h 1331"/>
              <a:gd name="T2" fmla="*/ 0 w 5760"/>
              <a:gd name="T3" fmla="*/ 2147483647 h 1331"/>
              <a:gd name="T4" fmla="*/ 2147483647 w 5760"/>
              <a:gd name="T5" fmla="*/ 2147483647 h 1331"/>
              <a:gd name="T6" fmla="*/ 2147483647 w 5760"/>
              <a:gd name="T7" fmla="*/ 0 h 1331"/>
              <a:gd name="T8" fmla="*/ 0 w 5760"/>
              <a:gd name="T9" fmla="*/ 2147483647 h 1331"/>
              <a:gd name="T10" fmla="*/ 0 60000 65536"/>
              <a:gd name="T11" fmla="*/ 0 60000 65536"/>
              <a:gd name="T12" fmla="*/ 0 60000 65536"/>
              <a:gd name="T13" fmla="*/ 0 60000 65536"/>
              <a:gd name="T14" fmla="*/ 0 60000 65536"/>
              <a:gd name="T15" fmla="*/ 0 w 5760"/>
              <a:gd name="T16" fmla="*/ 0 h 1331"/>
              <a:gd name="T17" fmla="*/ 5760 w 5760"/>
              <a:gd name="T18" fmla="*/ 1331 h 1331"/>
            </a:gdLst>
            <a:ahLst/>
            <a:cxnLst>
              <a:cxn ang="T10">
                <a:pos x="T0" y="T1"/>
              </a:cxn>
              <a:cxn ang="T11">
                <a:pos x="T2" y="T3"/>
              </a:cxn>
              <a:cxn ang="T12">
                <a:pos x="T4" y="T5"/>
              </a:cxn>
              <a:cxn ang="T13">
                <a:pos x="T6" y="T7"/>
              </a:cxn>
              <a:cxn ang="T14">
                <a:pos x="T8" y="T9"/>
              </a:cxn>
            </a:cxnLst>
            <a:rect l="T15" t="T16" r="T17" b="T18"/>
            <a:pathLst>
              <a:path w="5760" h="1331">
                <a:moveTo>
                  <a:pt x="0" y="1066"/>
                </a:moveTo>
                <a:lnTo>
                  <a:pt x="0" y="1331"/>
                </a:lnTo>
                <a:lnTo>
                  <a:pt x="5760" y="1331"/>
                </a:lnTo>
                <a:lnTo>
                  <a:pt x="5760" y="0"/>
                </a:lnTo>
                <a:cubicBezTo>
                  <a:pt x="3220" y="1206"/>
                  <a:pt x="2250" y="1146"/>
                  <a:pt x="0" y="1066"/>
                </a:cubicBezTo>
                <a:close/>
              </a:path>
            </a:pathLst>
          </a:custGeom>
          <a:solidFill>
            <a:srgbClr val="7C7C7C">
              <a:alpha val="45097"/>
            </a:srgbClr>
          </a:solidFill>
          <a:ln>
            <a:noFill/>
          </a:ln>
          <a:effectLst>
            <a:outerShdw dist="44280" dir="16200000" algn="ctr" rotWithShape="0">
              <a:srgbClr val="000000">
                <a:alpha val="35036"/>
              </a:srgbClr>
            </a:outer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dirty="0"/>
          </a:p>
        </p:txBody>
      </p:sp>
      <p:sp>
        <p:nvSpPr>
          <p:cNvPr id="2053" name="Freeform 4"/>
          <p:cNvSpPr>
            <a:spLocks noChangeArrowheads="1"/>
          </p:cNvSpPr>
          <p:nvPr/>
        </p:nvSpPr>
        <p:spPr bwMode="auto">
          <a:xfrm>
            <a:off x="6105525" y="0"/>
            <a:ext cx="3038475" cy="6858000"/>
          </a:xfrm>
          <a:custGeom>
            <a:avLst/>
            <a:gdLst>
              <a:gd name="T0" fmla="*/ 2147483647 w 1914"/>
              <a:gd name="T1" fmla="*/ 2147483647 h 4329"/>
              <a:gd name="T2" fmla="*/ 2147483647 w 1914"/>
              <a:gd name="T3" fmla="*/ 2147483647 h 4329"/>
              <a:gd name="T4" fmla="*/ 2147483647 w 1914"/>
              <a:gd name="T5" fmla="*/ 2147483647 h 4329"/>
              <a:gd name="T6" fmla="*/ 0 w 1914"/>
              <a:gd name="T7" fmla="*/ 0 h 4329"/>
              <a:gd name="T8" fmla="*/ 2147483647 w 1914"/>
              <a:gd name="T9" fmla="*/ 2147483647 h 43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14" h="4329">
                <a:moveTo>
                  <a:pt x="1914" y="9"/>
                </a:moveTo>
                <a:lnTo>
                  <a:pt x="1914" y="4329"/>
                </a:lnTo>
                <a:lnTo>
                  <a:pt x="204" y="4327"/>
                </a:lnTo>
                <a:cubicBezTo>
                  <a:pt x="1288" y="3574"/>
                  <a:pt x="1608" y="1590"/>
                  <a:pt x="0" y="0"/>
                </a:cubicBezTo>
                <a:lnTo>
                  <a:pt x="1914" y="9"/>
                </a:lnTo>
                <a:close/>
              </a:path>
            </a:pathLst>
          </a:custGeom>
          <a:solidFill>
            <a:srgbClr val="595959">
              <a:alpha val="39999"/>
            </a:srgbClr>
          </a:solidFill>
          <a:ln>
            <a:noFill/>
          </a:ln>
          <a:effectLst>
            <a:outerShdw dist="50760" dir="10800000" algn="ctr" rotWithShape="0">
              <a:srgbClr val="000000">
                <a:alpha val="45029"/>
              </a:srgbClr>
            </a:outer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dirty="0"/>
          </a:p>
        </p:txBody>
      </p:sp>
      <p:sp>
        <p:nvSpPr>
          <p:cNvPr id="2054" name="Rectangle 5"/>
          <p:cNvSpPr>
            <a:spLocks noGrp="1" noChangeArrowheads="1"/>
          </p:cNvSpPr>
          <p:nvPr>
            <p:ph type="title"/>
          </p:nvPr>
        </p:nvSpPr>
        <p:spPr bwMode="auto">
          <a:xfrm>
            <a:off x="457200" y="98425"/>
            <a:ext cx="7466013" cy="1493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720" tIns="46800" rIns="45720" bIns="46800" numCol="1" anchor="ctr" anchorCtr="0" compatLnSpc="1">
            <a:prstTxWarp prst="textNoShape">
              <a:avLst/>
            </a:prstTxWarp>
          </a:bodyPr>
          <a:lstStyle/>
          <a:p>
            <a:pPr lvl="0"/>
            <a:r>
              <a:rPr lang="en-GB" altLang="en-US" smtClean="0"/>
              <a:t>Click to edit the title text format</a:t>
            </a:r>
          </a:p>
        </p:txBody>
      </p:sp>
      <p:sp>
        <p:nvSpPr>
          <p:cNvPr id="2055" name="Rectangle 6"/>
          <p:cNvSpPr>
            <a:spLocks noGrp="1" noChangeArrowheads="1"/>
          </p:cNvSpPr>
          <p:nvPr>
            <p:ph type="body" idx="1"/>
          </p:nvPr>
        </p:nvSpPr>
        <p:spPr bwMode="auto">
          <a:xfrm>
            <a:off x="457200" y="1600200"/>
            <a:ext cx="7466013"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en-US" smtClean="0"/>
              <a:t>Click to edit the outline text format</a:t>
            </a:r>
          </a:p>
          <a:p>
            <a:pPr lvl="1"/>
            <a:r>
              <a:rPr lang="en-GB" altLang="en-US" smtClean="0"/>
              <a:t>Second Outline Level</a:t>
            </a:r>
          </a:p>
          <a:p>
            <a:pPr lvl="2"/>
            <a:r>
              <a:rPr lang="en-GB" altLang="en-US" smtClean="0"/>
              <a:t>Third Outline Level</a:t>
            </a:r>
          </a:p>
          <a:p>
            <a:pPr lvl="3"/>
            <a:r>
              <a:rPr lang="en-GB" altLang="en-US" smtClean="0"/>
              <a:t>Fourth Outline Level</a:t>
            </a:r>
          </a:p>
          <a:p>
            <a:pPr lvl="4"/>
            <a:r>
              <a:rPr lang="en-GB" altLang="en-US" smtClean="0"/>
              <a:t>Fifth Outline Level</a:t>
            </a:r>
          </a:p>
          <a:p>
            <a:pPr lvl="4"/>
            <a:r>
              <a:rPr lang="en-GB" altLang="en-US" smtClean="0"/>
              <a:t>Sixth Outline Level</a:t>
            </a:r>
          </a:p>
          <a:p>
            <a:pPr lvl="4"/>
            <a:r>
              <a:rPr lang="en-GB" altLang="en-US" smtClean="0"/>
              <a:t>Seventh Outline Level</a:t>
            </a:r>
          </a:p>
          <a:p>
            <a:pPr lvl="4"/>
            <a:r>
              <a:rPr lang="en-GB" altLang="en-US" smtClean="0"/>
              <a:t>Eighth Outline Level</a:t>
            </a:r>
          </a:p>
          <a:p>
            <a:pPr lvl="4"/>
            <a:r>
              <a:rPr lang="en-GB" altLang="en-US" smtClean="0"/>
              <a:t>Ninth Outline Level</a:t>
            </a:r>
          </a:p>
        </p:txBody>
      </p:sp>
      <p:sp>
        <p:nvSpPr>
          <p:cNvPr id="2" name="Rectangle 7"/>
          <p:cNvSpPr>
            <a:spLocks noGrp="1" noChangeArrowheads="1"/>
          </p:cNvSpPr>
          <p:nvPr>
            <p:ph type="dt"/>
          </p:nvPr>
        </p:nvSpPr>
        <p:spPr bwMode="auto">
          <a:xfrm>
            <a:off x="457200" y="6419850"/>
            <a:ext cx="2132013"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eaLnBrk="1" hangingPunct="1">
              <a:buClrTx/>
              <a:buSzPct val="100000"/>
              <a:buFontTx/>
              <a:buNone/>
              <a:tabLst>
                <a:tab pos="723900" algn="l"/>
                <a:tab pos="1447800" algn="l"/>
              </a:tabLst>
              <a:defRPr sz="1000">
                <a:solidFill>
                  <a:srgbClr val="938E99"/>
                </a:solidFill>
                <a:latin typeface="Times New Roman" pitchFamily="16" charset="0"/>
                <a:cs typeface="Arial Unicode MS" charset="0"/>
              </a:defRPr>
            </a:lvl1pPr>
          </a:lstStyle>
          <a:p>
            <a:pPr>
              <a:defRPr/>
            </a:pPr>
            <a:endParaRPr lang="en-US" altLang="en-US" dirty="0"/>
          </a:p>
        </p:txBody>
      </p:sp>
      <p:sp>
        <p:nvSpPr>
          <p:cNvPr id="2057" name="Text Box 8"/>
          <p:cNvSpPr txBox="1">
            <a:spLocks noChangeArrowheads="1"/>
          </p:cNvSpPr>
          <p:nvPr/>
        </p:nvSpPr>
        <p:spPr bwMode="auto">
          <a:xfrm>
            <a:off x="3124200" y="6419850"/>
            <a:ext cx="2895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dirty="0"/>
          </a:p>
        </p:txBody>
      </p:sp>
      <p:sp>
        <p:nvSpPr>
          <p:cNvPr id="3" name="Rectangle 9"/>
          <p:cNvSpPr>
            <a:spLocks noGrp="1" noChangeArrowheads="1"/>
          </p:cNvSpPr>
          <p:nvPr>
            <p:ph type="sldNum"/>
          </p:nvPr>
        </p:nvSpPr>
        <p:spPr bwMode="auto">
          <a:xfrm>
            <a:off x="8153400" y="6419850"/>
            <a:ext cx="760413"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r" eaLnBrk="1" hangingPunct="1">
              <a:buSzPct val="100000"/>
              <a:tabLst>
                <a:tab pos="723900" algn="l"/>
              </a:tabLst>
              <a:defRPr sz="1000">
                <a:solidFill>
                  <a:srgbClr val="938E99"/>
                </a:solidFill>
                <a:latin typeface="Times New Roman" panose="02020603050405020304" pitchFamily="18" charset="0"/>
              </a:defRPr>
            </a:lvl1pPr>
          </a:lstStyle>
          <a:p>
            <a:fld id="{707B1969-9D17-45F2-9A07-A3DF1FF1E7BC}" type="slidenum">
              <a:rPr lang="en-US" altLang="en-US"/>
              <a:pPr/>
              <a:t>‹#›</a:t>
            </a:fld>
            <a:endParaRPr lang="en-US" altLang="en-US" dirty="0"/>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hf hdr="0" ftr="0" dt="0"/>
  <p:txStyles>
    <p:titleStyle>
      <a:lvl1pPr algn="l" defTabSz="457200" rtl="0" eaLnBrk="0" fontAlgn="base" hangingPunct="0">
        <a:spcBef>
          <a:spcPct val="0"/>
        </a:spcBef>
        <a:spcAft>
          <a:spcPct val="0"/>
        </a:spcAft>
        <a:buClr>
          <a:srgbClr val="000000"/>
        </a:buClr>
        <a:buSzPct val="100000"/>
        <a:buFont typeface="Times New Roman" panose="02020603050405020304" pitchFamily="18" charset="0"/>
        <a:defRPr sz="4600">
          <a:solidFill>
            <a:srgbClr val="FFFFFF"/>
          </a:solidFill>
          <a:latin typeface="+mj-lt"/>
          <a:ea typeface="+mj-ea"/>
          <a:cs typeface="+mj-cs"/>
        </a:defRPr>
      </a:lvl1pPr>
      <a:lvl2pPr algn="l" defTabSz="457200" rtl="0" eaLnBrk="0" fontAlgn="base" hangingPunct="0">
        <a:spcBef>
          <a:spcPct val="0"/>
        </a:spcBef>
        <a:spcAft>
          <a:spcPct val="0"/>
        </a:spcAft>
        <a:buClr>
          <a:srgbClr val="000000"/>
        </a:buClr>
        <a:buSzPct val="100000"/>
        <a:buFont typeface="Times New Roman" panose="02020603050405020304" pitchFamily="18" charset="0"/>
        <a:defRPr sz="4600">
          <a:solidFill>
            <a:srgbClr val="FFFFFF"/>
          </a:solidFill>
          <a:latin typeface="Franklin Gothic Book" pitchFamily="32" charset="0"/>
          <a:cs typeface="Arial Unicode MS" charset="0"/>
        </a:defRPr>
      </a:lvl2pPr>
      <a:lvl3pPr algn="l" defTabSz="457200" rtl="0" eaLnBrk="0" fontAlgn="base" hangingPunct="0">
        <a:spcBef>
          <a:spcPct val="0"/>
        </a:spcBef>
        <a:spcAft>
          <a:spcPct val="0"/>
        </a:spcAft>
        <a:buClr>
          <a:srgbClr val="000000"/>
        </a:buClr>
        <a:buSzPct val="100000"/>
        <a:buFont typeface="Times New Roman" panose="02020603050405020304" pitchFamily="18" charset="0"/>
        <a:defRPr sz="4600">
          <a:solidFill>
            <a:srgbClr val="FFFFFF"/>
          </a:solidFill>
          <a:latin typeface="Franklin Gothic Book" pitchFamily="32" charset="0"/>
          <a:cs typeface="Arial Unicode MS" charset="0"/>
        </a:defRPr>
      </a:lvl3pPr>
      <a:lvl4pPr algn="l" defTabSz="457200" rtl="0" eaLnBrk="0" fontAlgn="base" hangingPunct="0">
        <a:spcBef>
          <a:spcPct val="0"/>
        </a:spcBef>
        <a:spcAft>
          <a:spcPct val="0"/>
        </a:spcAft>
        <a:buClr>
          <a:srgbClr val="000000"/>
        </a:buClr>
        <a:buSzPct val="100000"/>
        <a:buFont typeface="Times New Roman" panose="02020603050405020304" pitchFamily="18" charset="0"/>
        <a:defRPr sz="4600">
          <a:solidFill>
            <a:srgbClr val="FFFFFF"/>
          </a:solidFill>
          <a:latin typeface="Franklin Gothic Book" pitchFamily="32" charset="0"/>
          <a:cs typeface="Arial Unicode MS" charset="0"/>
        </a:defRPr>
      </a:lvl4pPr>
      <a:lvl5pPr algn="l" defTabSz="457200" rtl="0" eaLnBrk="0" fontAlgn="base" hangingPunct="0">
        <a:spcBef>
          <a:spcPct val="0"/>
        </a:spcBef>
        <a:spcAft>
          <a:spcPct val="0"/>
        </a:spcAft>
        <a:buClr>
          <a:srgbClr val="000000"/>
        </a:buClr>
        <a:buSzPct val="100000"/>
        <a:buFont typeface="Times New Roman" panose="02020603050405020304" pitchFamily="18" charset="0"/>
        <a:defRPr sz="4600">
          <a:solidFill>
            <a:srgbClr val="FFFFFF"/>
          </a:solidFill>
          <a:latin typeface="Franklin Gothic Book" pitchFamily="32" charset="0"/>
          <a:cs typeface="Arial Unicode MS" charset="0"/>
        </a:defRPr>
      </a:lvl5pPr>
      <a:lvl6pPr marL="2514600" indent="-228600" algn="l" defTabSz="457200" rtl="0" fontAlgn="base">
        <a:spcBef>
          <a:spcPct val="0"/>
        </a:spcBef>
        <a:spcAft>
          <a:spcPct val="0"/>
        </a:spcAft>
        <a:buClr>
          <a:srgbClr val="000000"/>
        </a:buClr>
        <a:buSzPct val="100000"/>
        <a:buFont typeface="Times New Roman" pitchFamily="16" charset="0"/>
        <a:defRPr sz="4600">
          <a:solidFill>
            <a:srgbClr val="FFFFFF"/>
          </a:solidFill>
          <a:latin typeface="Franklin Gothic Book" pitchFamily="32" charset="0"/>
          <a:cs typeface="Arial Unicode MS" charset="0"/>
        </a:defRPr>
      </a:lvl6pPr>
      <a:lvl7pPr marL="2971800" indent="-228600" algn="l" defTabSz="457200" rtl="0" fontAlgn="base">
        <a:spcBef>
          <a:spcPct val="0"/>
        </a:spcBef>
        <a:spcAft>
          <a:spcPct val="0"/>
        </a:spcAft>
        <a:buClr>
          <a:srgbClr val="000000"/>
        </a:buClr>
        <a:buSzPct val="100000"/>
        <a:buFont typeface="Times New Roman" pitchFamily="16" charset="0"/>
        <a:defRPr sz="4600">
          <a:solidFill>
            <a:srgbClr val="FFFFFF"/>
          </a:solidFill>
          <a:latin typeface="Franklin Gothic Book" pitchFamily="32" charset="0"/>
          <a:cs typeface="Arial Unicode MS" charset="0"/>
        </a:defRPr>
      </a:lvl7pPr>
      <a:lvl8pPr marL="3429000" indent="-228600" algn="l" defTabSz="457200" rtl="0" fontAlgn="base">
        <a:spcBef>
          <a:spcPct val="0"/>
        </a:spcBef>
        <a:spcAft>
          <a:spcPct val="0"/>
        </a:spcAft>
        <a:buClr>
          <a:srgbClr val="000000"/>
        </a:buClr>
        <a:buSzPct val="100000"/>
        <a:buFont typeface="Times New Roman" pitchFamily="16" charset="0"/>
        <a:defRPr sz="4600">
          <a:solidFill>
            <a:srgbClr val="FFFFFF"/>
          </a:solidFill>
          <a:latin typeface="Franklin Gothic Book" pitchFamily="32" charset="0"/>
          <a:cs typeface="Arial Unicode MS" charset="0"/>
        </a:defRPr>
      </a:lvl8pPr>
      <a:lvl9pPr marL="3886200" indent="-228600" algn="l" defTabSz="457200" rtl="0" fontAlgn="base">
        <a:spcBef>
          <a:spcPct val="0"/>
        </a:spcBef>
        <a:spcAft>
          <a:spcPct val="0"/>
        </a:spcAft>
        <a:buClr>
          <a:srgbClr val="000000"/>
        </a:buClr>
        <a:buSzPct val="100000"/>
        <a:buFont typeface="Times New Roman" pitchFamily="16" charset="0"/>
        <a:defRPr sz="4600">
          <a:solidFill>
            <a:srgbClr val="FFFFFF"/>
          </a:solidFill>
          <a:latin typeface="Franklin Gothic Book" pitchFamily="32" charset="0"/>
          <a:cs typeface="Arial Unicode MS" charset="0"/>
        </a:defRPr>
      </a:lvl9pPr>
    </p:titleStyle>
    <p:bodyStyle>
      <a:lvl1pPr marL="342900" indent="-342900" algn="l" defTabSz="457200" rtl="0" eaLnBrk="0" fontAlgn="base" hangingPunct="0">
        <a:spcBef>
          <a:spcPts val="750"/>
        </a:spcBef>
        <a:spcAft>
          <a:spcPct val="0"/>
        </a:spcAft>
        <a:buClr>
          <a:srgbClr val="000000"/>
        </a:buClr>
        <a:buSzPct val="100000"/>
        <a:buFont typeface="Times New Roman" panose="02020603050405020304" pitchFamily="18" charset="0"/>
        <a:defRPr sz="3000">
          <a:solidFill>
            <a:srgbClr val="FFFFFF"/>
          </a:solidFill>
          <a:latin typeface="+mn-lt"/>
          <a:ea typeface="+mn-ea"/>
          <a:cs typeface="+mn-cs"/>
        </a:defRPr>
      </a:lvl1pPr>
      <a:lvl2pPr marL="742950" indent="-285750" algn="l" defTabSz="457200" rtl="0" eaLnBrk="0" fontAlgn="base" hangingPunct="0">
        <a:spcBef>
          <a:spcPts val="650"/>
        </a:spcBef>
        <a:spcAft>
          <a:spcPct val="0"/>
        </a:spcAft>
        <a:buClr>
          <a:srgbClr val="000000"/>
        </a:buClr>
        <a:buSzPct val="100000"/>
        <a:buFont typeface="Times New Roman" panose="02020603050405020304" pitchFamily="18" charset="0"/>
        <a:defRPr sz="2600">
          <a:solidFill>
            <a:srgbClr val="FFFFFF"/>
          </a:solidFill>
          <a:latin typeface="+mn-lt"/>
          <a:cs typeface="+mn-cs"/>
        </a:defRPr>
      </a:lvl2pPr>
      <a:lvl3pPr marL="1143000" indent="-228600" algn="l" defTabSz="457200" rtl="0" eaLnBrk="0" fontAlgn="base" hangingPunct="0">
        <a:spcBef>
          <a:spcPts val="600"/>
        </a:spcBef>
        <a:spcAft>
          <a:spcPct val="0"/>
        </a:spcAft>
        <a:buClr>
          <a:srgbClr val="000000"/>
        </a:buClr>
        <a:buSzPct val="100000"/>
        <a:buFont typeface="Times New Roman" panose="02020603050405020304" pitchFamily="18" charset="0"/>
        <a:defRPr sz="2400">
          <a:solidFill>
            <a:srgbClr val="FFFFFF"/>
          </a:solidFill>
          <a:latin typeface="+mn-lt"/>
          <a:cs typeface="+mn-cs"/>
        </a:defRPr>
      </a:lvl3pPr>
      <a:lvl4pPr marL="1600200" indent="-228600" algn="l" defTabSz="457200" rtl="0" eaLnBrk="0" fontAlgn="base" hangingPunct="0">
        <a:spcBef>
          <a:spcPts val="500"/>
        </a:spcBef>
        <a:spcAft>
          <a:spcPct val="0"/>
        </a:spcAft>
        <a:buClr>
          <a:srgbClr val="000000"/>
        </a:buClr>
        <a:buSzPct val="100000"/>
        <a:buFont typeface="Times New Roman" panose="02020603050405020304" pitchFamily="18" charset="0"/>
        <a:defRPr sz="2000">
          <a:solidFill>
            <a:srgbClr val="FFFFFF"/>
          </a:solidFill>
          <a:latin typeface="+mn-lt"/>
          <a:cs typeface="+mn-cs"/>
        </a:defRPr>
      </a:lvl4pPr>
      <a:lvl5pPr marL="2057400" indent="-228600" algn="l" defTabSz="457200" rtl="0" eaLnBrk="0" fontAlgn="base" hangingPunct="0">
        <a:spcBef>
          <a:spcPts val="500"/>
        </a:spcBef>
        <a:spcAft>
          <a:spcPct val="0"/>
        </a:spcAft>
        <a:buClr>
          <a:srgbClr val="000000"/>
        </a:buClr>
        <a:buSzPct val="100000"/>
        <a:buFont typeface="Times New Roman" panose="02020603050405020304" pitchFamily="18" charset="0"/>
        <a:defRPr sz="2000">
          <a:solidFill>
            <a:srgbClr val="FFFFFF"/>
          </a:solidFill>
          <a:latin typeface="+mn-lt"/>
          <a:cs typeface="+mn-cs"/>
        </a:defRPr>
      </a:lvl5pPr>
      <a:lvl6pPr marL="2514600" indent="-228600" algn="l" defTabSz="457200" rtl="0" fontAlgn="base">
        <a:spcBef>
          <a:spcPts val="500"/>
        </a:spcBef>
        <a:spcAft>
          <a:spcPct val="0"/>
        </a:spcAft>
        <a:buClr>
          <a:srgbClr val="000000"/>
        </a:buClr>
        <a:buSzPct val="100000"/>
        <a:buFont typeface="Times New Roman" pitchFamily="16" charset="0"/>
        <a:defRPr sz="2000">
          <a:solidFill>
            <a:srgbClr val="FFFFFF"/>
          </a:solidFill>
          <a:latin typeface="+mn-lt"/>
          <a:cs typeface="+mn-cs"/>
        </a:defRPr>
      </a:lvl6pPr>
      <a:lvl7pPr marL="2971800" indent="-228600" algn="l" defTabSz="457200" rtl="0" fontAlgn="base">
        <a:spcBef>
          <a:spcPts val="500"/>
        </a:spcBef>
        <a:spcAft>
          <a:spcPct val="0"/>
        </a:spcAft>
        <a:buClr>
          <a:srgbClr val="000000"/>
        </a:buClr>
        <a:buSzPct val="100000"/>
        <a:buFont typeface="Times New Roman" pitchFamily="16" charset="0"/>
        <a:defRPr sz="2000">
          <a:solidFill>
            <a:srgbClr val="FFFFFF"/>
          </a:solidFill>
          <a:latin typeface="+mn-lt"/>
          <a:cs typeface="+mn-cs"/>
        </a:defRPr>
      </a:lvl7pPr>
      <a:lvl8pPr marL="3429000" indent="-228600" algn="l" defTabSz="457200" rtl="0" fontAlgn="base">
        <a:spcBef>
          <a:spcPts val="500"/>
        </a:spcBef>
        <a:spcAft>
          <a:spcPct val="0"/>
        </a:spcAft>
        <a:buClr>
          <a:srgbClr val="000000"/>
        </a:buClr>
        <a:buSzPct val="100000"/>
        <a:buFont typeface="Times New Roman" pitchFamily="16" charset="0"/>
        <a:defRPr sz="2000">
          <a:solidFill>
            <a:srgbClr val="FFFFFF"/>
          </a:solidFill>
          <a:latin typeface="+mn-lt"/>
          <a:cs typeface="+mn-cs"/>
        </a:defRPr>
      </a:lvl8pPr>
      <a:lvl9pPr marL="3886200" indent="-228600" algn="l" defTabSz="457200" rtl="0" fontAlgn="base">
        <a:spcBef>
          <a:spcPts val="500"/>
        </a:spcBef>
        <a:spcAft>
          <a:spcPct val="0"/>
        </a:spcAft>
        <a:buClr>
          <a:srgbClr val="000000"/>
        </a:buClr>
        <a:buSzPct val="100000"/>
        <a:buFont typeface="Times New Roman" pitchFamily="16" charset="0"/>
        <a:defRPr sz="2000">
          <a:solidFill>
            <a:srgbClr val="FFFFFF"/>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E1BBDE"/>
            </a:gs>
            <a:gs pos="100000">
              <a:srgbClr val="7D4C99"/>
            </a:gs>
          </a:gsLst>
          <a:lin ang="5400000" scaled="1"/>
        </a:gradFill>
        <a:effectLst/>
      </p:bgPr>
    </p:bg>
    <p:spTree>
      <p:nvGrpSpPr>
        <p:cNvPr id="1" name=""/>
        <p:cNvGrpSpPr/>
        <p:nvPr/>
      </p:nvGrpSpPr>
      <p:grpSpPr>
        <a:xfrm>
          <a:off x="0" y="0"/>
          <a:ext cx="0" cy="0"/>
          <a:chOff x="0" y="0"/>
          <a:chExt cx="0" cy="0"/>
        </a:xfrm>
      </p:grpSpPr>
      <p:sp>
        <p:nvSpPr>
          <p:cNvPr id="3074" name="Freeform 1"/>
          <p:cNvSpPr>
            <a:spLocks noChangeArrowheads="1"/>
          </p:cNvSpPr>
          <p:nvPr/>
        </p:nvSpPr>
        <p:spPr bwMode="auto">
          <a:xfrm>
            <a:off x="0" y="4751388"/>
            <a:ext cx="9144000" cy="2112962"/>
          </a:xfrm>
          <a:custGeom>
            <a:avLst/>
            <a:gdLst>
              <a:gd name="T0" fmla="*/ 0 w 5760"/>
              <a:gd name="T1" fmla="*/ 2147483647 h 1331"/>
              <a:gd name="T2" fmla="*/ 0 w 5760"/>
              <a:gd name="T3" fmla="*/ 2147483647 h 1331"/>
              <a:gd name="T4" fmla="*/ 2147483647 w 5760"/>
              <a:gd name="T5" fmla="*/ 2147483647 h 1331"/>
              <a:gd name="T6" fmla="*/ 2147483647 w 5760"/>
              <a:gd name="T7" fmla="*/ 0 h 1331"/>
              <a:gd name="T8" fmla="*/ 0 w 5760"/>
              <a:gd name="T9" fmla="*/ 2147483647 h 1331"/>
              <a:gd name="T10" fmla="*/ 0 60000 65536"/>
              <a:gd name="T11" fmla="*/ 0 60000 65536"/>
              <a:gd name="T12" fmla="*/ 0 60000 65536"/>
              <a:gd name="T13" fmla="*/ 0 60000 65536"/>
              <a:gd name="T14" fmla="*/ 0 60000 65536"/>
              <a:gd name="T15" fmla="*/ 0 w 5760"/>
              <a:gd name="T16" fmla="*/ 0 h 1331"/>
              <a:gd name="T17" fmla="*/ 5760 w 5760"/>
              <a:gd name="T18" fmla="*/ 1331 h 1331"/>
            </a:gdLst>
            <a:ahLst/>
            <a:cxnLst>
              <a:cxn ang="T10">
                <a:pos x="T0" y="T1"/>
              </a:cxn>
              <a:cxn ang="T11">
                <a:pos x="T2" y="T3"/>
              </a:cxn>
              <a:cxn ang="T12">
                <a:pos x="T4" y="T5"/>
              </a:cxn>
              <a:cxn ang="T13">
                <a:pos x="T6" y="T7"/>
              </a:cxn>
              <a:cxn ang="T14">
                <a:pos x="T8" y="T9"/>
              </a:cxn>
            </a:cxnLst>
            <a:rect l="T15" t="T16" r="T17" b="T18"/>
            <a:pathLst>
              <a:path w="5760" h="1331">
                <a:moveTo>
                  <a:pt x="0" y="1066"/>
                </a:moveTo>
                <a:lnTo>
                  <a:pt x="0" y="1331"/>
                </a:lnTo>
                <a:lnTo>
                  <a:pt x="5760" y="1331"/>
                </a:lnTo>
                <a:lnTo>
                  <a:pt x="5760" y="0"/>
                </a:lnTo>
                <a:cubicBezTo>
                  <a:pt x="3220" y="1206"/>
                  <a:pt x="2250" y="1146"/>
                  <a:pt x="0" y="1066"/>
                </a:cubicBezTo>
                <a:close/>
              </a:path>
            </a:pathLst>
          </a:custGeom>
          <a:solidFill>
            <a:srgbClr val="7C7C7C">
              <a:alpha val="45097"/>
            </a:srgbClr>
          </a:solidFill>
          <a:ln>
            <a:noFill/>
          </a:ln>
          <a:effectLst>
            <a:outerShdw dist="44280" dir="16200000" algn="ctr" rotWithShape="0">
              <a:srgbClr val="000000">
                <a:alpha val="35036"/>
              </a:srgbClr>
            </a:outer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dirty="0"/>
          </a:p>
        </p:txBody>
      </p:sp>
      <p:sp>
        <p:nvSpPr>
          <p:cNvPr id="3075" name="Freeform 2"/>
          <p:cNvSpPr>
            <a:spLocks noChangeArrowheads="1"/>
          </p:cNvSpPr>
          <p:nvPr/>
        </p:nvSpPr>
        <p:spPr bwMode="auto">
          <a:xfrm>
            <a:off x="7315200" y="0"/>
            <a:ext cx="1828800" cy="6858000"/>
          </a:xfrm>
          <a:custGeom>
            <a:avLst/>
            <a:gdLst>
              <a:gd name="T0" fmla="*/ 2147483647 w 1914"/>
              <a:gd name="T1" fmla="*/ 2147483647 h 4329"/>
              <a:gd name="T2" fmla="*/ 2147483647 w 1914"/>
              <a:gd name="T3" fmla="*/ 2147483647 h 4329"/>
              <a:gd name="T4" fmla="*/ 2147483647 w 1914"/>
              <a:gd name="T5" fmla="*/ 2147483647 h 4329"/>
              <a:gd name="T6" fmla="*/ 0 w 1914"/>
              <a:gd name="T7" fmla="*/ 0 h 4329"/>
              <a:gd name="T8" fmla="*/ 2147483647 w 1914"/>
              <a:gd name="T9" fmla="*/ 2147483647 h 43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14" h="4329">
                <a:moveTo>
                  <a:pt x="1914" y="9"/>
                </a:moveTo>
                <a:lnTo>
                  <a:pt x="1914" y="4329"/>
                </a:lnTo>
                <a:lnTo>
                  <a:pt x="204" y="4327"/>
                </a:lnTo>
                <a:cubicBezTo>
                  <a:pt x="1288" y="3574"/>
                  <a:pt x="2082" y="1734"/>
                  <a:pt x="0" y="0"/>
                </a:cubicBezTo>
                <a:lnTo>
                  <a:pt x="1914" y="9"/>
                </a:lnTo>
                <a:close/>
              </a:path>
            </a:pathLst>
          </a:custGeom>
          <a:solidFill>
            <a:srgbClr val="595959">
              <a:alpha val="39999"/>
            </a:srgbClr>
          </a:solidFill>
          <a:ln>
            <a:noFill/>
          </a:ln>
          <a:effectLst>
            <a:outerShdw dist="50760" dir="10800000" algn="ctr" rotWithShape="0">
              <a:srgbClr val="000000">
                <a:alpha val="45029"/>
              </a:srgbClr>
            </a:outer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dirty="0"/>
          </a:p>
        </p:txBody>
      </p:sp>
      <p:sp>
        <p:nvSpPr>
          <p:cNvPr id="3076" name="Freeform 3"/>
          <p:cNvSpPr>
            <a:spLocks noChangeArrowheads="1"/>
          </p:cNvSpPr>
          <p:nvPr/>
        </p:nvSpPr>
        <p:spPr bwMode="auto">
          <a:xfrm>
            <a:off x="0" y="4751388"/>
            <a:ext cx="9144000" cy="2112962"/>
          </a:xfrm>
          <a:custGeom>
            <a:avLst/>
            <a:gdLst>
              <a:gd name="T0" fmla="*/ 0 w 5760"/>
              <a:gd name="T1" fmla="*/ 2147483647 h 1331"/>
              <a:gd name="T2" fmla="*/ 0 w 5760"/>
              <a:gd name="T3" fmla="*/ 2147483647 h 1331"/>
              <a:gd name="T4" fmla="*/ 2147483647 w 5760"/>
              <a:gd name="T5" fmla="*/ 2147483647 h 1331"/>
              <a:gd name="T6" fmla="*/ 2147483647 w 5760"/>
              <a:gd name="T7" fmla="*/ 0 h 1331"/>
              <a:gd name="T8" fmla="*/ 0 w 5760"/>
              <a:gd name="T9" fmla="*/ 2147483647 h 1331"/>
              <a:gd name="T10" fmla="*/ 0 60000 65536"/>
              <a:gd name="T11" fmla="*/ 0 60000 65536"/>
              <a:gd name="T12" fmla="*/ 0 60000 65536"/>
              <a:gd name="T13" fmla="*/ 0 60000 65536"/>
              <a:gd name="T14" fmla="*/ 0 60000 65536"/>
              <a:gd name="T15" fmla="*/ 0 w 5760"/>
              <a:gd name="T16" fmla="*/ 0 h 1331"/>
              <a:gd name="T17" fmla="*/ 5760 w 5760"/>
              <a:gd name="T18" fmla="*/ 1331 h 1331"/>
            </a:gdLst>
            <a:ahLst/>
            <a:cxnLst>
              <a:cxn ang="T10">
                <a:pos x="T0" y="T1"/>
              </a:cxn>
              <a:cxn ang="T11">
                <a:pos x="T2" y="T3"/>
              </a:cxn>
              <a:cxn ang="T12">
                <a:pos x="T4" y="T5"/>
              </a:cxn>
              <a:cxn ang="T13">
                <a:pos x="T6" y="T7"/>
              </a:cxn>
              <a:cxn ang="T14">
                <a:pos x="T8" y="T9"/>
              </a:cxn>
            </a:cxnLst>
            <a:rect l="T15" t="T16" r="T17" b="T18"/>
            <a:pathLst>
              <a:path w="5760" h="1331">
                <a:moveTo>
                  <a:pt x="0" y="1066"/>
                </a:moveTo>
                <a:lnTo>
                  <a:pt x="0" y="1331"/>
                </a:lnTo>
                <a:lnTo>
                  <a:pt x="5760" y="1331"/>
                </a:lnTo>
                <a:lnTo>
                  <a:pt x="5760" y="0"/>
                </a:lnTo>
                <a:cubicBezTo>
                  <a:pt x="3220" y="1206"/>
                  <a:pt x="2250" y="1146"/>
                  <a:pt x="0" y="1066"/>
                </a:cubicBezTo>
                <a:close/>
              </a:path>
            </a:pathLst>
          </a:custGeom>
          <a:solidFill>
            <a:srgbClr val="7C7C7C">
              <a:alpha val="45097"/>
            </a:srgbClr>
          </a:solidFill>
          <a:ln>
            <a:noFill/>
          </a:ln>
          <a:effectLst>
            <a:outerShdw dist="44280" dir="16200000" algn="ctr" rotWithShape="0">
              <a:srgbClr val="000000">
                <a:alpha val="35036"/>
              </a:srgbClr>
            </a:outer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dirty="0"/>
          </a:p>
        </p:txBody>
      </p:sp>
      <p:sp>
        <p:nvSpPr>
          <p:cNvPr id="3077" name="Freeform 4"/>
          <p:cNvSpPr>
            <a:spLocks noChangeArrowheads="1"/>
          </p:cNvSpPr>
          <p:nvPr/>
        </p:nvSpPr>
        <p:spPr bwMode="auto">
          <a:xfrm>
            <a:off x="6105525" y="0"/>
            <a:ext cx="3038475" cy="6858000"/>
          </a:xfrm>
          <a:custGeom>
            <a:avLst/>
            <a:gdLst>
              <a:gd name="T0" fmla="*/ 2147483647 w 1914"/>
              <a:gd name="T1" fmla="*/ 2147483647 h 4329"/>
              <a:gd name="T2" fmla="*/ 2147483647 w 1914"/>
              <a:gd name="T3" fmla="*/ 2147483647 h 4329"/>
              <a:gd name="T4" fmla="*/ 2147483647 w 1914"/>
              <a:gd name="T5" fmla="*/ 2147483647 h 4329"/>
              <a:gd name="T6" fmla="*/ 0 w 1914"/>
              <a:gd name="T7" fmla="*/ 0 h 4329"/>
              <a:gd name="T8" fmla="*/ 2147483647 w 1914"/>
              <a:gd name="T9" fmla="*/ 2147483647 h 43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14" h="4329">
                <a:moveTo>
                  <a:pt x="1914" y="9"/>
                </a:moveTo>
                <a:lnTo>
                  <a:pt x="1914" y="4329"/>
                </a:lnTo>
                <a:lnTo>
                  <a:pt x="204" y="4327"/>
                </a:lnTo>
                <a:cubicBezTo>
                  <a:pt x="1288" y="3574"/>
                  <a:pt x="1608" y="1590"/>
                  <a:pt x="0" y="0"/>
                </a:cubicBezTo>
                <a:lnTo>
                  <a:pt x="1914" y="9"/>
                </a:lnTo>
                <a:close/>
              </a:path>
            </a:pathLst>
          </a:custGeom>
          <a:solidFill>
            <a:srgbClr val="595959">
              <a:alpha val="39999"/>
            </a:srgbClr>
          </a:solidFill>
          <a:ln>
            <a:noFill/>
          </a:ln>
          <a:effectLst>
            <a:outerShdw dist="50760" dir="10800000" algn="ctr" rotWithShape="0">
              <a:srgbClr val="000000">
                <a:alpha val="45029"/>
              </a:srgbClr>
            </a:outer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dirty="0"/>
          </a:p>
        </p:txBody>
      </p:sp>
      <p:sp>
        <p:nvSpPr>
          <p:cNvPr id="3078" name="Rectangle 5"/>
          <p:cNvSpPr>
            <a:spLocks noGrp="1" noChangeArrowheads="1"/>
          </p:cNvSpPr>
          <p:nvPr>
            <p:ph type="title"/>
          </p:nvPr>
        </p:nvSpPr>
        <p:spPr bwMode="auto">
          <a:xfrm>
            <a:off x="457200" y="98425"/>
            <a:ext cx="7466013" cy="1493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720" tIns="46800" rIns="45720" bIns="46800" numCol="1" anchor="ctr" anchorCtr="0" compatLnSpc="1">
            <a:prstTxWarp prst="textNoShape">
              <a:avLst/>
            </a:prstTxWarp>
          </a:bodyPr>
          <a:lstStyle/>
          <a:p>
            <a:pPr lvl="0"/>
            <a:r>
              <a:rPr lang="en-GB" altLang="en-US" smtClean="0"/>
              <a:t>Click to edit the title text format</a:t>
            </a:r>
          </a:p>
        </p:txBody>
      </p:sp>
      <p:sp>
        <p:nvSpPr>
          <p:cNvPr id="3079" name="Rectangle 6"/>
          <p:cNvSpPr>
            <a:spLocks noGrp="1" noChangeArrowheads="1"/>
          </p:cNvSpPr>
          <p:nvPr>
            <p:ph type="body" idx="1"/>
          </p:nvPr>
        </p:nvSpPr>
        <p:spPr bwMode="auto">
          <a:xfrm>
            <a:off x="457200" y="1600200"/>
            <a:ext cx="7466013"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en-US" smtClean="0"/>
              <a:t>Click to edit the outline text format</a:t>
            </a:r>
          </a:p>
          <a:p>
            <a:pPr lvl="1"/>
            <a:r>
              <a:rPr lang="en-GB" altLang="en-US" smtClean="0"/>
              <a:t>Second Outline Level</a:t>
            </a:r>
          </a:p>
          <a:p>
            <a:pPr lvl="2"/>
            <a:r>
              <a:rPr lang="en-GB" altLang="en-US" smtClean="0"/>
              <a:t>Third Outline Level</a:t>
            </a:r>
          </a:p>
          <a:p>
            <a:pPr lvl="3"/>
            <a:r>
              <a:rPr lang="en-GB" altLang="en-US" smtClean="0"/>
              <a:t>Fourth Outline Level</a:t>
            </a:r>
          </a:p>
          <a:p>
            <a:pPr lvl="4"/>
            <a:r>
              <a:rPr lang="en-GB" altLang="en-US" smtClean="0"/>
              <a:t>Fifth Outline Level</a:t>
            </a:r>
          </a:p>
          <a:p>
            <a:pPr lvl="4"/>
            <a:r>
              <a:rPr lang="en-GB" altLang="en-US" smtClean="0"/>
              <a:t>Sixth Outline Level</a:t>
            </a:r>
          </a:p>
          <a:p>
            <a:pPr lvl="4"/>
            <a:r>
              <a:rPr lang="en-GB" altLang="en-US" smtClean="0"/>
              <a:t>Seventh Outline Level</a:t>
            </a:r>
          </a:p>
          <a:p>
            <a:pPr lvl="4"/>
            <a:r>
              <a:rPr lang="en-GB" altLang="en-US" smtClean="0"/>
              <a:t>Eighth Outline Level</a:t>
            </a:r>
          </a:p>
          <a:p>
            <a:pPr lvl="4"/>
            <a:r>
              <a:rPr lang="en-GB" altLang="en-US" smtClean="0"/>
              <a:t>Ninth Outline Level</a:t>
            </a:r>
          </a:p>
        </p:txBody>
      </p:sp>
      <p:sp>
        <p:nvSpPr>
          <p:cNvPr id="2" name="Rectangle 7"/>
          <p:cNvSpPr>
            <a:spLocks noGrp="1" noChangeArrowheads="1"/>
          </p:cNvSpPr>
          <p:nvPr>
            <p:ph type="dt"/>
          </p:nvPr>
        </p:nvSpPr>
        <p:spPr bwMode="auto">
          <a:xfrm>
            <a:off x="457200" y="6419850"/>
            <a:ext cx="2132013"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eaLnBrk="1" hangingPunct="1">
              <a:buClrTx/>
              <a:buSzPct val="100000"/>
              <a:buFontTx/>
              <a:buNone/>
              <a:tabLst>
                <a:tab pos="723900" algn="l"/>
                <a:tab pos="1447800" algn="l"/>
              </a:tabLst>
              <a:defRPr sz="1000">
                <a:solidFill>
                  <a:srgbClr val="938E99"/>
                </a:solidFill>
                <a:latin typeface="Times New Roman" pitchFamily="16" charset="0"/>
                <a:cs typeface="Arial Unicode MS" charset="0"/>
              </a:defRPr>
            </a:lvl1pPr>
          </a:lstStyle>
          <a:p>
            <a:pPr>
              <a:defRPr/>
            </a:pPr>
            <a:endParaRPr lang="en-US" altLang="en-US" dirty="0"/>
          </a:p>
        </p:txBody>
      </p:sp>
      <p:sp>
        <p:nvSpPr>
          <p:cNvPr id="3081" name="Text Box 8"/>
          <p:cNvSpPr txBox="1">
            <a:spLocks noChangeArrowheads="1"/>
          </p:cNvSpPr>
          <p:nvPr/>
        </p:nvSpPr>
        <p:spPr bwMode="auto">
          <a:xfrm>
            <a:off x="3124200" y="6419850"/>
            <a:ext cx="2895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dirty="0"/>
          </a:p>
        </p:txBody>
      </p:sp>
      <p:sp>
        <p:nvSpPr>
          <p:cNvPr id="3" name="Rectangle 9"/>
          <p:cNvSpPr>
            <a:spLocks noGrp="1" noChangeArrowheads="1"/>
          </p:cNvSpPr>
          <p:nvPr>
            <p:ph type="sldNum"/>
          </p:nvPr>
        </p:nvSpPr>
        <p:spPr bwMode="auto">
          <a:xfrm>
            <a:off x="8153400" y="6419850"/>
            <a:ext cx="760413"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r" eaLnBrk="1" hangingPunct="1">
              <a:buSzPct val="100000"/>
              <a:tabLst>
                <a:tab pos="723900" algn="l"/>
              </a:tabLst>
              <a:defRPr sz="1000">
                <a:solidFill>
                  <a:srgbClr val="938E99"/>
                </a:solidFill>
                <a:latin typeface="Times New Roman" panose="02020603050405020304" pitchFamily="18" charset="0"/>
              </a:defRPr>
            </a:lvl1pPr>
          </a:lstStyle>
          <a:p>
            <a:fld id="{2C02271D-F3D5-44C7-928B-9F903AE9D562}" type="slidenum">
              <a:rPr lang="en-US" altLang="en-US"/>
              <a:pPr/>
              <a:t>‹#›</a:t>
            </a:fld>
            <a:endParaRPr lang="en-US" altLang="en-US" dirty="0"/>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hf hdr="0" ftr="0" dt="0"/>
  <p:txStyles>
    <p:titleStyle>
      <a:lvl1pPr algn="l" defTabSz="457200" rtl="0" eaLnBrk="0" fontAlgn="base" hangingPunct="0">
        <a:spcBef>
          <a:spcPct val="0"/>
        </a:spcBef>
        <a:spcAft>
          <a:spcPct val="0"/>
        </a:spcAft>
        <a:buClr>
          <a:srgbClr val="000000"/>
        </a:buClr>
        <a:buSzPct val="100000"/>
        <a:buFont typeface="Times New Roman" panose="02020603050405020304" pitchFamily="18" charset="0"/>
        <a:defRPr sz="4600">
          <a:solidFill>
            <a:srgbClr val="FFFFFF"/>
          </a:solidFill>
          <a:latin typeface="+mj-lt"/>
          <a:ea typeface="+mj-ea"/>
          <a:cs typeface="+mj-cs"/>
        </a:defRPr>
      </a:lvl1pPr>
      <a:lvl2pPr algn="l" defTabSz="457200" rtl="0" eaLnBrk="0" fontAlgn="base" hangingPunct="0">
        <a:spcBef>
          <a:spcPct val="0"/>
        </a:spcBef>
        <a:spcAft>
          <a:spcPct val="0"/>
        </a:spcAft>
        <a:buClr>
          <a:srgbClr val="000000"/>
        </a:buClr>
        <a:buSzPct val="100000"/>
        <a:buFont typeface="Times New Roman" panose="02020603050405020304" pitchFamily="18" charset="0"/>
        <a:defRPr sz="4600">
          <a:solidFill>
            <a:srgbClr val="FFFFFF"/>
          </a:solidFill>
          <a:latin typeface="Franklin Gothic Book" pitchFamily="32" charset="0"/>
          <a:cs typeface="Arial Unicode MS" charset="0"/>
        </a:defRPr>
      </a:lvl2pPr>
      <a:lvl3pPr algn="l" defTabSz="457200" rtl="0" eaLnBrk="0" fontAlgn="base" hangingPunct="0">
        <a:spcBef>
          <a:spcPct val="0"/>
        </a:spcBef>
        <a:spcAft>
          <a:spcPct val="0"/>
        </a:spcAft>
        <a:buClr>
          <a:srgbClr val="000000"/>
        </a:buClr>
        <a:buSzPct val="100000"/>
        <a:buFont typeface="Times New Roman" panose="02020603050405020304" pitchFamily="18" charset="0"/>
        <a:defRPr sz="4600">
          <a:solidFill>
            <a:srgbClr val="FFFFFF"/>
          </a:solidFill>
          <a:latin typeface="Franklin Gothic Book" pitchFamily="32" charset="0"/>
          <a:cs typeface="Arial Unicode MS" charset="0"/>
        </a:defRPr>
      </a:lvl3pPr>
      <a:lvl4pPr algn="l" defTabSz="457200" rtl="0" eaLnBrk="0" fontAlgn="base" hangingPunct="0">
        <a:spcBef>
          <a:spcPct val="0"/>
        </a:spcBef>
        <a:spcAft>
          <a:spcPct val="0"/>
        </a:spcAft>
        <a:buClr>
          <a:srgbClr val="000000"/>
        </a:buClr>
        <a:buSzPct val="100000"/>
        <a:buFont typeface="Times New Roman" panose="02020603050405020304" pitchFamily="18" charset="0"/>
        <a:defRPr sz="4600">
          <a:solidFill>
            <a:srgbClr val="FFFFFF"/>
          </a:solidFill>
          <a:latin typeface="Franklin Gothic Book" pitchFamily="32" charset="0"/>
          <a:cs typeface="Arial Unicode MS" charset="0"/>
        </a:defRPr>
      </a:lvl4pPr>
      <a:lvl5pPr algn="l" defTabSz="457200" rtl="0" eaLnBrk="0" fontAlgn="base" hangingPunct="0">
        <a:spcBef>
          <a:spcPct val="0"/>
        </a:spcBef>
        <a:spcAft>
          <a:spcPct val="0"/>
        </a:spcAft>
        <a:buClr>
          <a:srgbClr val="000000"/>
        </a:buClr>
        <a:buSzPct val="100000"/>
        <a:buFont typeface="Times New Roman" panose="02020603050405020304" pitchFamily="18" charset="0"/>
        <a:defRPr sz="4600">
          <a:solidFill>
            <a:srgbClr val="FFFFFF"/>
          </a:solidFill>
          <a:latin typeface="Franklin Gothic Book" pitchFamily="32" charset="0"/>
          <a:cs typeface="Arial Unicode MS" charset="0"/>
        </a:defRPr>
      </a:lvl5pPr>
      <a:lvl6pPr marL="2514600" indent="-228600" algn="l" defTabSz="457200" rtl="0" fontAlgn="base">
        <a:spcBef>
          <a:spcPct val="0"/>
        </a:spcBef>
        <a:spcAft>
          <a:spcPct val="0"/>
        </a:spcAft>
        <a:buClr>
          <a:srgbClr val="000000"/>
        </a:buClr>
        <a:buSzPct val="100000"/>
        <a:buFont typeface="Times New Roman" pitchFamily="16" charset="0"/>
        <a:defRPr sz="4600">
          <a:solidFill>
            <a:srgbClr val="FFFFFF"/>
          </a:solidFill>
          <a:latin typeface="Franklin Gothic Book" pitchFamily="32" charset="0"/>
          <a:cs typeface="Arial Unicode MS" charset="0"/>
        </a:defRPr>
      </a:lvl6pPr>
      <a:lvl7pPr marL="2971800" indent="-228600" algn="l" defTabSz="457200" rtl="0" fontAlgn="base">
        <a:spcBef>
          <a:spcPct val="0"/>
        </a:spcBef>
        <a:spcAft>
          <a:spcPct val="0"/>
        </a:spcAft>
        <a:buClr>
          <a:srgbClr val="000000"/>
        </a:buClr>
        <a:buSzPct val="100000"/>
        <a:buFont typeface="Times New Roman" pitchFamily="16" charset="0"/>
        <a:defRPr sz="4600">
          <a:solidFill>
            <a:srgbClr val="FFFFFF"/>
          </a:solidFill>
          <a:latin typeface="Franklin Gothic Book" pitchFamily="32" charset="0"/>
          <a:cs typeface="Arial Unicode MS" charset="0"/>
        </a:defRPr>
      </a:lvl7pPr>
      <a:lvl8pPr marL="3429000" indent="-228600" algn="l" defTabSz="457200" rtl="0" fontAlgn="base">
        <a:spcBef>
          <a:spcPct val="0"/>
        </a:spcBef>
        <a:spcAft>
          <a:spcPct val="0"/>
        </a:spcAft>
        <a:buClr>
          <a:srgbClr val="000000"/>
        </a:buClr>
        <a:buSzPct val="100000"/>
        <a:buFont typeface="Times New Roman" pitchFamily="16" charset="0"/>
        <a:defRPr sz="4600">
          <a:solidFill>
            <a:srgbClr val="FFFFFF"/>
          </a:solidFill>
          <a:latin typeface="Franklin Gothic Book" pitchFamily="32" charset="0"/>
          <a:cs typeface="Arial Unicode MS" charset="0"/>
        </a:defRPr>
      </a:lvl8pPr>
      <a:lvl9pPr marL="3886200" indent="-228600" algn="l" defTabSz="457200" rtl="0" fontAlgn="base">
        <a:spcBef>
          <a:spcPct val="0"/>
        </a:spcBef>
        <a:spcAft>
          <a:spcPct val="0"/>
        </a:spcAft>
        <a:buClr>
          <a:srgbClr val="000000"/>
        </a:buClr>
        <a:buSzPct val="100000"/>
        <a:buFont typeface="Times New Roman" pitchFamily="16" charset="0"/>
        <a:defRPr sz="4600">
          <a:solidFill>
            <a:srgbClr val="FFFFFF"/>
          </a:solidFill>
          <a:latin typeface="Franklin Gothic Book" pitchFamily="32" charset="0"/>
          <a:cs typeface="Arial Unicode MS" charset="0"/>
        </a:defRPr>
      </a:lvl9pPr>
    </p:titleStyle>
    <p:bodyStyle>
      <a:lvl1pPr marL="342900" indent="-342900" algn="l" defTabSz="457200" rtl="0" eaLnBrk="0" fontAlgn="base" hangingPunct="0">
        <a:spcBef>
          <a:spcPts val="750"/>
        </a:spcBef>
        <a:spcAft>
          <a:spcPct val="0"/>
        </a:spcAft>
        <a:buClr>
          <a:srgbClr val="000000"/>
        </a:buClr>
        <a:buSzPct val="100000"/>
        <a:buFont typeface="Times New Roman" panose="02020603050405020304" pitchFamily="18" charset="0"/>
        <a:defRPr sz="3000">
          <a:solidFill>
            <a:srgbClr val="FFFFFF"/>
          </a:solidFill>
          <a:latin typeface="+mn-lt"/>
          <a:ea typeface="+mn-ea"/>
          <a:cs typeface="+mn-cs"/>
        </a:defRPr>
      </a:lvl1pPr>
      <a:lvl2pPr marL="742950" indent="-285750" algn="l" defTabSz="457200" rtl="0" eaLnBrk="0" fontAlgn="base" hangingPunct="0">
        <a:spcBef>
          <a:spcPts val="650"/>
        </a:spcBef>
        <a:spcAft>
          <a:spcPct val="0"/>
        </a:spcAft>
        <a:buClr>
          <a:srgbClr val="000000"/>
        </a:buClr>
        <a:buSzPct val="100000"/>
        <a:buFont typeface="Times New Roman" panose="02020603050405020304" pitchFamily="18" charset="0"/>
        <a:defRPr sz="2600">
          <a:solidFill>
            <a:srgbClr val="FFFFFF"/>
          </a:solidFill>
          <a:latin typeface="+mn-lt"/>
          <a:cs typeface="+mn-cs"/>
        </a:defRPr>
      </a:lvl2pPr>
      <a:lvl3pPr marL="1143000" indent="-228600" algn="l" defTabSz="457200" rtl="0" eaLnBrk="0" fontAlgn="base" hangingPunct="0">
        <a:spcBef>
          <a:spcPts val="600"/>
        </a:spcBef>
        <a:spcAft>
          <a:spcPct val="0"/>
        </a:spcAft>
        <a:buClr>
          <a:srgbClr val="000000"/>
        </a:buClr>
        <a:buSzPct val="100000"/>
        <a:buFont typeface="Times New Roman" panose="02020603050405020304" pitchFamily="18" charset="0"/>
        <a:defRPr sz="2400">
          <a:solidFill>
            <a:srgbClr val="FFFFFF"/>
          </a:solidFill>
          <a:latin typeface="+mn-lt"/>
          <a:cs typeface="+mn-cs"/>
        </a:defRPr>
      </a:lvl3pPr>
      <a:lvl4pPr marL="1600200" indent="-228600" algn="l" defTabSz="457200" rtl="0" eaLnBrk="0" fontAlgn="base" hangingPunct="0">
        <a:spcBef>
          <a:spcPts val="500"/>
        </a:spcBef>
        <a:spcAft>
          <a:spcPct val="0"/>
        </a:spcAft>
        <a:buClr>
          <a:srgbClr val="000000"/>
        </a:buClr>
        <a:buSzPct val="100000"/>
        <a:buFont typeface="Times New Roman" panose="02020603050405020304" pitchFamily="18" charset="0"/>
        <a:defRPr sz="2000">
          <a:solidFill>
            <a:srgbClr val="FFFFFF"/>
          </a:solidFill>
          <a:latin typeface="+mn-lt"/>
          <a:cs typeface="+mn-cs"/>
        </a:defRPr>
      </a:lvl4pPr>
      <a:lvl5pPr marL="2057400" indent="-228600" algn="l" defTabSz="457200" rtl="0" eaLnBrk="0" fontAlgn="base" hangingPunct="0">
        <a:spcBef>
          <a:spcPts val="500"/>
        </a:spcBef>
        <a:spcAft>
          <a:spcPct val="0"/>
        </a:spcAft>
        <a:buClr>
          <a:srgbClr val="000000"/>
        </a:buClr>
        <a:buSzPct val="100000"/>
        <a:buFont typeface="Times New Roman" panose="02020603050405020304" pitchFamily="18" charset="0"/>
        <a:defRPr sz="2000">
          <a:solidFill>
            <a:srgbClr val="FFFFFF"/>
          </a:solidFill>
          <a:latin typeface="+mn-lt"/>
          <a:cs typeface="+mn-cs"/>
        </a:defRPr>
      </a:lvl5pPr>
      <a:lvl6pPr marL="2514600" indent="-228600" algn="l" defTabSz="457200" rtl="0" fontAlgn="base">
        <a:spcBef>
          <a:spcPts val="500"/>
        </a:spcBef>
        <a:spcAft>
          <a:spcPct val="0"/>
        </a:spcAft>
        <a:buClr>
          <a:srgbClr val="000000"/>
        </a:buClr>
        <a:buSzPct val="100000"/>
        <a:buFont typeface="Times New Roman" pitchFamily="16" charset="0"/>
        <a:defRPr sz="2000">
          <a:solidFill>
            <a:srgbClr val="FFFFFF"/>
          </a:solidFill>
          <a:latin typeface="+mn-lt"/>
          <a:cs typeface="+mn-cs"/>
        </a:defRPr>
      </a:lvl6pPr>
      <a:lvl7pPr marL="2971800" indent="-228600" algn="l" defTabSz="457200" rtl="0" fontAlgn="base">
        <a:spcBef>
          <a:spcPts val="500"/>
        </a:spcBef>
        <a:spcAft>
          <a:spcPct val="0"/>
        </a:spcAft>
        <a:buClr>
          <a:srgbClr val="000000"/>
        </a:buClr>
        <a:buSzPct val="100000"/>
        <a:buFont typeface="Times New Roman" pitchFamily="16" charset="0"/>
        <a:defRPr sz="2000">
          <a:solidFill>
            <a:srgbClr val="FFFFFF"/>
          </a:solidFill>
          <a:latin typeface="+mn-lt"/>
          <a:cs typeface="+mn-cs"/>
        </a:defRPr>
      </a:lvl7pPr>
      <a:lvl8pPr marL="3429000" indent="-228600" algn="l" defTabSz="457200" rtl="0" fontAlgn="base">
        <a:spcBef>
          <a:spcPts val="500"/>
        </a:spcBef>
        <a:spcAft>
          <a:spcPct val="0"/>
        </a:spcAft>
        <a:buClr>
          <a:srgbClr val="000000"/>
        </a:buClr>
        <a:buSzPct val="100000"/>
        <a:buFont typeface="Times New Roman" pitchFamily="16" charset="0"/>
        <a:defRPr sz="2000">
          <a:solidFill>
            <a:srgbClr val="FFFFFF"/>
          </a:solidFill>
          <a:latin typeface="+mn-lt"/>
          <a:cs typeface="+mn-cs"/>
        </a:defRPr>
      </a:lvl8pPr>
      <a:lvl9pPr marL="3886200" indent="-228600" algn="l" defTabSz="457200" rtl="0" fontAlgn="base">
        <a:spcBef>
          <a:spcPts val="500"/>
        </a:spcBef>
        <a:spcAft>
          <a:spcPct val="0"/>
        </a:spcAft>
        <a:buClr>
          <a:srgbClr val="000000"/>
        </a:buClr>
        <a:buSzPct val="100000"/>
        <a:buFont typeface="Times New Roman" pitchFamily="16" charset="0"/>
        <a:defRPr sz="2000">
          <a:solidFill>
            <a:srgbClr val="FFFFFF"/>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E1BBDE"/>
            </a:gs>
            <a:gs pos="100000">
              <a:srgbClr val="7D4C99"/>
            </a:gs>
          </a:gsLst>
          <a:lin ang="5400000" scaled="1"/>
        </a:gradFill>
        <a:effectLst/>
      </p:bgPr>
    </p:bg>
    <p:spTree>
      <p:nvGrpSpPr>
        <p:cNvPr id="1" name=""/>
        <p:cNvGrpSpPr/>
        <p:nvPr/>
      </p:nvGrpSpPr>
      <p:grpSpPr>
        <a:xfrm>
          <a:off x="0" y="0"/>
          <a:ext cx="0" cy="0"/>
          <a:chOff x="0" y="0"/>
          <a:chExt cx="0" cy="0"/>
        </a:xfrm>
      </p:grpSpPr>
      <p:sp>
        <p:nvSpPr>
          <p:cNvPr id="4098" name="Freeform 1"/>
          <p:cNvSpPr>
            <a:spLocks noChangeArrowheads="1"/>
          </p:cNvSpPr>
          <p:nvPr/>
        </p:nvSpPr>
        <p:spPr bwMode="auto">
          <a:xfrm>
            <a:off x="0" y="4751388"/>
            <a:ext cx="9144000" cy="2112962"/>
          </a:xfrm>
          <a:custGeom>
            <a:avLst/>
            <a:gdLst>
              <a:gd name="T0" fmla="*/ 0 w 5760"/>
              <a:gd name="T1" fmla="*/ 2147483647 h 1331"/>
              <a:gd name="T2" fmla="*/ 0 w 5760"/>
              <a:gd name="T3" fmla="*/ 2147483647 h 1331"/>
              <a:gd name="T4" fmla="*/ 2147483647 w 5760"/>
              <a:gd name="T5" fmla="*/ 2147483647 h 1331"/>
              <a:gd name="T6" fmla="*/ 2147483647 w 5760"/>
              <a:gd name="T7" fmla="*/ 0 h 1331"/>
              <a:gd name="T8" fmla="*/ 0 w 5760"/>
              <a:gd name="T9" fmla="*/ 2147483647 h 1331"/>
              <a:gd name="T10" fmla="*/ 0 60000 65536"/>
              <a:gd name="T11" fmla="*/ 0 60000 65536"/>
              <a:gd name="T12" fmla="*/ 0 60000 65536"/>
              <a:gd name="T13" fmla="*/ 0 60000 65536"/>
              <a:gd name="T14" fmla="*/ 0 60000 65536"/>
              <a:gd name="T15" fmla="*/ 0 w 5760"/>
              <a:gd name="T16" fmla="*/ 0 h 1331"/>
              <a:gd name="T17" fmla="*/ 5760 w 5760"/>
              <a:gd name="T18" fmla="*/ 1331 h 1331"/>
            </a:gdLst>
            <a:ahLst/>
            <a:cxnLst>
              <a:cxn ang="T10">
                <a:pos x="T0" y="T1"/>
              </a:cxn>
              <a:cxn ang="T11">
                <a:pos x="T2" y="T3"/>
              </a:cxn>
              <a:cxn ang="T12">
                <a:pos x="T4" y="T5"/>
              </a:cxn>
              <a:cxn ang="T13">
                <a:pos x="T6" y="T7"/>
              </a:cxn>
              <a:cxn ang="T14">
                <a:pos x="T8" y="T9"/>
              </a:cxn>
            </a:cxnLst>
            <a:rect l="T15" t="T16" r="T17" b="T18"/>
            <a:pathLst>
              <a:path w="5760" h="1331">
                <a:moveTo>
                  <a:pt x="0" y="1066"/>
                </a:moveTo>
                <a:lnTo>
                  <a:pt x="0" y="1331"/>
                </a:lnTo>
                <a:lnTo>
                  <a:pt x="5760" y="1331"/>
                </a:lnTo>
                <a:lnTo>
                  <a:pt x="5760" y="0"/>
                </a:lnTo>
                <a:cubicBezTo>
                  <a:pt x="3220" y="1206"/>
                  <a:pt x="2250" y="1146"/>
                  <a:pt x="0" y="1066"/>
                </a:cubicBezTo>
                <a:close/>
              </a:path>
            </a:pathLst>
          </a:custGeom>
          <a:solidFill>
            <a:srgbClr val="7C7C7C">
              <a:alpha val="45097"/>
            </a:srgbClr>
          </a:solidFill>
          <a:ln>
            <a:noFill/>
          </a:ln>
          <a:effectLst>
            <a:outerShdw dist="44280" dir="16200000" algn="ctr" rotWithShape="0">
              <a:srgbClr val="000000">
                <a:alpha val="35036"/>
              </a:srgbClr>
            </a:outer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dirty="0"/>
          </a:p>
        </p:txBody>
      </p:sp>
      <p:sp>
        <p:nvSpPr>
          <p:cNvPr id="4099" name="Freeform 2"/>
          <p:cNvSpPr>
            <a:spLocks noChangeArrowheads="1"/>
          </p:cNvSpPr>
          <p:nvPr/>
        </p:nvSpPr>
        <p:spPr bwMode="auto">
          <a:xfrm>
            <a:off x="7315200" y="0"/>
            <a:ext cx="1828800" cy="6858000"/>
          </a:xfrm>
          <a:custGeom>
            <a:avLst/>
            <a:gdLst>
              <a:gd name="T0" fmla="*/ 2147483647 w 1914"/>
              <a:gd name="T1" fmla="*/ 2147483647 h 4329"/>
              <a:gd name="T2" fmla="*/ 2147483647 w 1914"/>
              <a:gd name="T3" fmla="*/ 2147483647 h 4329"/>
              <a:gd name="T4" fmla="*/ 2147483647 w 1914"/>
              <a:gd name="T5" fmla="*/ 2147483647 h 4329"/>
              <a:gd name="T6" fmla="*/ 0 w 1914"/>
              <a:gd name="T7" fmla="*/ 0 h 4329"/>
              <a:gd name="T8" fmla="*/ 2147483647 w 1914"/>
              <a:gd name="T9" fmla="*/ 2147483647 h 43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14" h="4329">
                <a:moveTo>
                  <a:pt x="1914" y="9"/>
                </a:moveTo>
                <a:lnTo>
                  <a:pt x="1914" y="4329"/>
                </a:lnTo>
                <a:lnTo>
                  <a:pt x="204" y="4327"/>
                </a:lnTo>
                <a:cubicBezTo>
                  <a:pt x="1288" y="3574"/>
                  <a:pt x="2082" y="1734"/>
                  <a:pt x="0" y="0"/>
                </a:cubicBezTo>
                <a:lnTo>
                  <a:pt x="1914" y="9"/>
                </a:lnTo>
                <a:close/>
              </a:path>
            </a:pathLst>
          </a:custGeom>
          <a:solidFill>
            <a:srgbClr val="595959">
              <a:alpha val="39999"/>
            </a:srgbClr>
          </a:solidFill>
          <a:ln>
            <a:noFill/>
          </a:ln>
          <a:effectLst>
            <a:outerShdw dist="50760" dir="10800000" algn="ctr" rotWithShape="0">
              <a:srgbClr val="000000">
                <a:alpha val="45029"/>
              </a:srgbClr>
            </a:outer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dirty="0"/>
          </a:p>
        </p:txBody>
      </p:sp>
      <p:sp>
        <p:nvSpPr>
          <p:cNvPr id="4100" name="Rectangle 3"/>
          <p:cNvSpPr>
            <a:spLocks noGrp="1" noChangeArrowheads="1"/>
          </p:cNvSpPr>
          <p:nvPr>
            <p:ph type="title"/>
          </p:nvPr>
        </p:nvSpPr>
        <p:spPr bwMode="auto">
          <a:xfrm>
            <a:off x="457200" y="98425"/>
            <a:ext cx="7466013" cy="1493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720" tIns="46800" rIns="45720" bIns="46800" numCol="1" anchor="ctr" anchorCtr="0" compatLnSpc="1">
            <a:prstTxWarp prst="textNoShape">
              <a:avLst/>
            </a:prstTxWarp>
          </a:bodyPr>
          <a:lstStyle/>
          <a:p>
            <a:pPr lvl="0"/>
            <a:r>
              <a:rPr lang="en-GB" altLang="en-US" smtClean="0"/>
              <a:t>Click to edit the title text format</a:t>
            </a:r>
          </a:p>
        </p:txBody>
      </p:sp>
      <p:sp>
        <p:nvSpPr>
          <p:cNvPr id="4101" name="Rectangle 4"/>
          <p:cNvSpPr>
            <a:spLocks noGrp="1" noChangeArrowheads="1"/>
          </p:cNvSpPr>
          <p:nvPr>
            <p:ph type="body" idx="1"/>
          </p:nvPr>
        </p:nvSpPr>
        <p:spPr bwMode="auto">
          <a:xfrm>
            <a:off x="457200" y="1600200"/>
            <a:ext cx="7466013"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en-US" smtClean="0"/>
              <a:t>Click to edit the outline text format</a:t>
            </a:r>
          </a:p>
          <a:p>
            <a:pPr lvl="1"/>
            <a:r>
              <a:rPr lang="en-GB" altLang="en-US" smtClean="0"/>
              <a:t>Second Outline Level</a:t>
            </a:r>
          </a:p>
          <a:p>
            <a:pPr lvl="2"/>
            <a:r>
              <a:rPr lang="en-GB" altLang="en-US" smtClean="0"/>
              <a:t>Third Outline Level</a:t>
            </a:r>
          </a:p>
          <a:p>
            <a:pPr lvl="3"/>
            <a:r>
              <a:rPr lang="en-GB" altLang="en-US" smtClean="0"/>
              <a:t>Fourth Outline Level</a:t>
            </a:r>
          </a:p>
          <a:p>
            <a:pPr lvl="4"/>
            <a:r>
              <a:rPr lang="en-GB" altLang="en-US" smtClean="0"/>
              <a:t>Fifth Outline Level</a:t>
            </a:r>
          </a:p>
          <a:p>
            <a:pPr lvl="4"/>
            <a:r>
              <a:rPr lang="en-GB" altLang="en-US" smtClean="0"/>
              <a:t>Sixth Outline Level</a:t>
            </a:r>
          </a:p>
          <a:p>
            <a:pPr lvl="4"/>
            <a:r>
              <a:rPr lang="en-GB" altLang="en-US" smtClean="0"/>
              <a:t>Seventh Outline Level</a:t>
            </a:r>
          </a:p>
          <a:p>
            <a:pPr lvl="4"/>
            <a:r>
              <a:rPr lang="en-GB" altLang="en-US" smtClean="0"/>
              <a:t>Eighth Outline Level</a:t>
            </a:r>
          </a:p>
          <a:p>
            <a:pPr lvl="4"/>
            <a:r>
              <a:rPr lang="en-GB" altLang="en-US" smtClean="0"/>
              <a:t>Ninth Outline Level</a:t>
            </a:r>
          </a:p>
        </p:txBody>
      </p:sp>
      <p:sp>
        <p:nvSpPr>
          <p:cNvPr id="2" name="Rectangle 5"/>
          <p:cNvSpPr>
            <a:spLocks noGrp="1" noChangeArrowheads="1"/>
          </p:cNvSpPr>
          <p:nvPr>
            <p:ph type="dt"/>
          </p:nvPr>
        </p:nvSpPr>
        <p:spPr bwMode="auto">
          <a:xfrm>
            <a:off x="457200" y="6419850"/>
            <a:ext cx="2132013"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eaLnBrk="1" hangingPunct="1">
              <a:buClrTx/>
              <a:buSzPct val="100000"/>
              <a:buFontTx/>
              <a:buNone/>
              <a:tabLst>
                <a:tab pos="723900" algn="l"/>
                <a:tab pos="1447800" algn="l"/>
              </a:tabLst>
              <a:defRPr sz="1000">
                <a:solidFill>
                  <a:srgbClr val="938E99"/>
                </a:solidFill>
                <a:latin typeface="Times New Roman" pitchFamily="16" charset="0"/>
                <a:cs typeface="Arial Unicode MS" charset="0"/>
              </a:defRPr>
            </a:lvl1pPr>
          </a:lstStyle>
          <a:p>
            <a:pPr>
              <a:defRPr/>
            </a:pPr>
            <a:endParaRPr lang="en-US" altLang="en-US" dirty="0"/>
          </a:p>
        </p:txBody>
      </p:sp>
      <p:sp>
        <p:nvSpPr>
          <p:cNvPr id="4103" name="Text Box 6"/>
          <p:cNvSpPr txBox="1">
            <a:spLocks noChangeArrowheads="1"/>
          </p:cNvSpPr>
          <p:nvPr/>
        </p:nvSpPr>
        <p:spPr bwMode="auto">
          <a:xfrm>
            <a:off x="3124200" y="6419850"/>
            <a:ext cx="2895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dirty="0"/>
          </a:p>
        </p:txBody>
      </p:sp>
      <p:sp>
        <p:nvSpPr>
          <p:cNvPr id="3" name="Rectangle 7"/>
          <p:cNvSpPr>
            <a:spLocks noGrp="1" noChangeArrowheads="1"/>
          </p:cNvSpPr>
          <p:nvPr>
            <p:ph type="sldNum"/>
          </p:nvPr>
        </p:nvSpPr>
        <p:spPr bwMode="auto">
          <a:xfrm>
            <a:off x="8156575" y="6419850"/>
            <a:ext cx="760413"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r" eaLnBrk="1" hangingPunct="1">
              <a:buSzPct val="100000"/>
              <a:tabLst>
                <a:tab pos="723900" algn="l"/>
              </a:tabLst>
              <a:defRPr sz="1000">
                <a:solidFill>
                  <a:srgbClr val="938E99"/>
                </a:solidFill>
                <a:latin typeface="Times New Roman" panose="02020603050405020304" pitchFamily="18" charset="0"/>
              </a:defRPr>
            </a:lvl1pPr>
          </a:lstStyle>
          <a:p>
            <a:fld id="{3D83F764-0574-46E3-9B3B-DA923B989212}" type="slidenum">
              <a:rPr lang="en-US" altLang="en-US"/>
              <a:pPr/>
              <a:t>‹#›</a:t>
            </a:fld>
            <a:endParaRPr lang="en-US" altLang="en-US" dirty="0"/>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hf hdr="0" ftr="0" dt="0"/>
  <p:txStyles>
    <p:titleStyle>
      <a:lvl1pPr algn="l" defTabSz="457200" rtl="0" eaLnBrk="0" fontAlgn="base" hangingPunct="0">
        <a:spcBef>
          <a:spcPct val="0"/>
        </a:spcBef>
        <a:spcAft>
          <a:spcPct val="0"/>
        </a:spcAft>
        <a:buClr>
          <a:srgbClr val="000000"/>
        </a:buClr>
        <a:buSzPct val="100000"/>
        <a:buFont typeface="Times New Roman" panose="02020603050405020304" pitchFamily="18" charset="0"/>
        <a:defRPr sz="4600">
          <a:solidFill>
            <a:srgbClr val="FFFFFF"/>
          </a:solidFill>
          <a:latin typeface="+mj-lt"/>
          <a:ea typeface="+mj-ea"/>
          <a:cs typeface="+mj-cs"/>
        </a:defRPr>
      </a:lvl1pPr>
      <a:lvl2pPr algn="l" defTabSz="457200" rtl="0" eaLnBrk="0" fontAlgn="base" hangingPunct="0">
        <a:spcBef>
          <a:spcPct val="0"/>
        </a:spcBef>
        <a:spcAft>
          <a:spcPct val="0"/>
        </a:spcAft>
        <a:buClr>
          <a:srgbClr val="000000"/>
        </a:buClr>
        <a:buSzPct val="100000"/>
        <a:buFont typeface="Times New Roman" panose="02020603050405020304" pitchFamily="18" charset="0"/>
        <a:defRPr sz="4600">
          <a:solidFill>
            <a:srgbClr val="FFFFFF"/>
          </a:solidFill>
          <a:latin typeface="Franklin Gothic Book" pitchFamily="32" charset="0"/>
          <a:cs typeface="Arial Unicode MS" charset="0"/>
        </a:defRPr>
      </a:lvl2pPr>
      <a:lvl3pPr algn="l" defTabSz="457200" rtl="0" eaLnBrk="0" fontAlgn="base" hangingPunct="0">
        <a:spcBef>
          <a:spcPct val="0"/>
        </a:spcBef>
        <a:spcAft>
          <a:spcPct val="0"/>
        </a:spcAft>
        <a:buClr>
          <a:srgbClr val="000000"/>
        </a:buClr>
        <a:buSzPct val="100000"/>
        <a:buFont typeface="Times New Roman" panose="02020603050405020304" pitchFamily="18" charset="0"/>
        <a:defRPr sz="4600">
          <a:solidFill>
            <a:srgbClr val="FFFFFF"/>
          </a:solidFill>
          <a:latin typeface="Franklin Gothic Book" pitchFamily="32" charset="0"/>
          <a:cs typeface="Arial Unicode MS" charset="0"/>
        </a:defRPr>
      </a:lvl3pPr>
      <a:lvl4pPr algn="l" defTabSz="457200" rtl="0" eaLnBrk="0" fontAlgn="base" hangingPunct="0">
        <a:spcBef>
          <a:spcPct val="0"/>
        </a:spcBef>
        <a:spcAft>
          <a:spcPct val="0"/>
        </a:spcAft>
        <a:buClr>
          <a:srgbClr val="000000"/>
        </a:buClr>
        <a:buSzPct val="100000"/>
        <a:buFont typeface="Times New Roman" panose="02020603050405020304" pitchFamily="18" charset="0"/>
        <a:defRPr sz="4600">
          <a:solidFill>
            <a:srgbClr val="FFFFFF"/>
          </a:solidFill>
          <a:latin typeface="Franklin Gothic Book" pitchFamily="32" charset="0"/>
          <a:cs typeface="Arial Unicode MS" charset="0"/>
        </a:defRPr>
      </a:lvl4pPr>
      <a:lvl5pPr algn="l" defTabSz="457200" rtl="0" eaLnBrk="0" fontAlgn="base" hangingPunct="0">
        <a:spcBef>
          <a:spcPct val="0"/>
        </a:spcBef>
        <a:spcAft>
          <a:spcPct val="0"/>
        </a:spcAft>
        <a:buClr>
          <a:srgbClr val="000000"/>
        </a:buClr>
        <a:buSzPct val="100000"/>
        <a:buFont typeface="Times New Roman" panose="02020603050405020304" pitchFamily="18" charset="0"/>
        <a:defRPr sz="4600">
          <a:solidFill>
            <a:srgbClr val="FFFFFF"/>
          </a:solidFill>
          <a:latin typeface="Franklin Gothic Book" pitchFamily="32" charset="0"/>
          <a:cs typeface="Arial Unicode MS" charset="0"/>
        </a:defRPr>
      </a:lvl5pPr>
      <a:lvl6pPr marL="2514600" indent="-228600" algn="l" defTabSz="457200" rtl="0" fontAlgn="base">
        <a:spcBef>
          <a:spcPct val="0"/>
        </a:spcBef>
        <a:spcAft>
          <a:spcPct val="0"/>
        </a:spcAft>
        <a:buClr>
          <a:srgbClr val="000000"/>
        </a:buClr>
        <a:buSzPct val="100000"/>
        <a:buFont typeface="Times New Roman" pitchFamily="16" charset="0"/>
        <a:defRPr sz="4600">
          <a:solidFill>
            <a:srgbClr val="FFFFFF"/>
          </a:solidFill>
          <a:latin typeface="Franklin Gothic Book" pitchFamily="32" charset="0"/>
          <a:cs typeface="Arial Unicode MS" charset="0"/>
        </a:defRPr>
      </a:lvl6pPr>
      <a:lvl7pPr marL="2971800" indent="-228600" algn="l" defTabSz="457200" rtl="0" fontAlgn="base">
        <a:spcBef>
          <a:spcPct val="0"/>
        </a:spcBef>
        <a:spcAft>
          <a:spcPct val="0"/>
        </a:spcAft>
        <a:buClr>
          <a:srgbClr val="000000"/>
        </a:buClr>
        <a:buSzPct val="100000"/>
        <a:buFont typeface="Times New Roman" pitchFamily="16" charset="0"/>
        <a:defRPr sz="4600">
          <a:solidFill>
            <a:srgbClr val="FFFFFF"/>
          </a:solidFill>
          <a:latin typeface="Franklin Gothic Book" pitchFamily="32" charset="0"/>
          <a:cs typeface="Arial Unicode MS" charset="0"/>
        </a:defRPr>
      </a:lvl7pPr>
      <a:lvl8pPr marL="3429000" indent="-228600" algn="l" defTabSz="457200" rtl="0" fontAlgn="base">
        <a:spcBef>
          <a:spcPct val="0"/>
        </a:spcBef>
        <a:spcAft>
          <a:spcPct val="0"/>
        </a:spcAft>
        <a:buClr>
          <a:srgbClr val="000000"/>
        </a:buClr>
        <a:buSzPct val="100000"/>
        <a:buFont typeface="Times New Roman" pitchFamily="16" charset="0"/>
        <a:defRPr sz="4600">
          <a:solidFill>
            <a:srgbClr val="FFFFFF"/>
          </a:solidFill>
          <a:latin typeface="Franklin Gothic Book" pitchFamily="32" charset="0"/>
          <a:cs typeface="Arial Unicode MS" charset="0"/>
        </a:defRPr>
      </a:lvl8pPr>
      <a:lvl9pPr marL="3886200" indent="-228600" algn="l" defTabSz="457200" rtl="0" fontAlgn="base">
        <a:spcBef>
          <a:spcPct val="0"/>
        </a:spcBef>
        <a:spcAft>
          <a:spcPct val="0"/>
        </a:spcAft>
        <a:buClr>
          <a:srgbClr val="000000"/>
        </a:buClr>
        <a:buSzPct val="100000"/>
        <a:buFont typeface="Times New Roman" pitchFamily="16" charset="0"/>
        <a:defRPr sz="4600">
          <a:solidFill>
            <a:srgbClr val="FFFFFF"/>
          </a:solidFill>
          <a:latin typeface="Franklin Gothic Book" pitchFamily="32" charset="0"/>
          <a:cs typeface="Arial Unicode MS" charset="0"/>
        </a:defRPr>
      </a:lvl9pPr>
    </p:titleStyle>
    <p:bodyStyle>
      <a:lvl1pPr marL="342900" indent="-342900" algn="l" defTabSz="457200" rtl="0" eaLnBrk="0" fontAlgn="base" hangingPunct="0">
        <a:spcBef>
          <a:spcPts val="750"/>
        </a:spcBef>
        <a:spcAft>
          <a:spcPct val="0"/>
        </a:spcAft>
        <a:buClr>
          <a:srgbClr val="000000"/>
        </a:buClr>
        <a:buSzPct val="100000"/>
        <a:buFont typeface="Times New Roman" panose="02020603050405020304" pitchFamily="18" charset="0"/>
        <a:defRPr sz="3000">
          <a:solidFill>
            <a:srgbClr val="FFFFFF"/>
          </a:solidFill>
          <a:latin typeface="+mn-lt"/>
          <a:ea typeface="+mn-ea"/>
          <a:cs typeface="+mn-cs"/>
        </a:defRPr>
      </a:lvl1pPr>
      <a:lvl2pPr marL="742950" indent="-285750" algn="l" defTabSz="457200" rtl="0" eaLnBrk="0" fontAlgn="base" hangingPunct="0">
        <a:spcBef>
          <a:spcPts val="650"/>
        </a:spcBef>
        <a:spcAft>
          <a:spcPct val="0"/>
        </a:spcAft>
        <a:buClr>
          <a:srgbClr val="000000"/>
        </a:buClr>
        <a:buSzPct val="100000"/>
        <a:buFont typeface="Times New Roman" panose="02020603050405020304" pitchFamily="18" charset="0"/>
        <a:defRPr sz="2600">
          <a:solidFill>
            <a:srgbClr val="FFFFFF"/>
          </a:solidFill>
          <a:latin typeface="+mn-lt"/>
          <a:cs typeface="+mn-cs"/>
        </a:defRPr>
      </a:lvl2pPr>
      <a:lvl3pPr marL="1143000" indent="-228600" algn="l" defTabSz="457200" rtl="0" eaLnBrk="0" fontAlgn="base" hangingPunct="0">
        <a:spcBef>
          <a:spcPts val="600"/>
        </a:spcBef>
        <a:spcAft>
          <a:spcPct val="0"/>
        </a:spcAft>
        <a:buClr>
          <a:srgbClr val="000000"/>
        </a:buClr>
        <a:buSzPct val="100000"/>
        <a:buFont typeface="Times New Roman" panose="02020603050405020304" pitchFamily="18" charset="0"/>
        <a:defRPr sz="2400">
          <a:solidFill>
            <a:srgbClr val="FFFFFF"/>
          </a:solidFill>
          <a:latin typeface="+mn-lt"/>
          <a:cs typeface="+mn-cs"/>
        </a:defRPr>
      </a:lvl3pPr>
      <a:lvl4pPr marL="1600200" indent="-228600" algn="l" defTabSz="457200" rtl="0" eaLnBrk="0" fontAlgn="base" hangingPunct="0">
        <a:spcBef>
          <a:spcPts val="500"/>
        </a:spcBef>
        <a:spcAft>
          <a:spcPct val="0"/>
        </a:spcAft>
        <a:buClr>
          <a:srgbClr val="000000"/>
        </a:buClr>
        <a:buSzPct val="100000"/>
        <a:buFont typeface="Times New Roman" panose="02020603050405020304" pitchFamily="18" charset="0"/>
        <a:defRPr sz="2000">
          <a:solidFill>
            <a:srgbClr val="FFFFFF"/>
          </a:solidFill>
          <a:latin typeface="+mn-lt"/>
          <a:cs typeface="+mn-cs"/>
        </a:defRPr>
      </a:lvl4pPr>
      <a:lvl5pPr marL="2057400" indent="-228600" algn="l" defTabSz="457200" rtl="0" eaLnBrk="0" fontAlgn="base" hangingPunct="0">
        <a:spcBef>
          <a:spcPts val="500"/>
        </a:spcBef>
        <a:spcAft>
          <a:spcPct val="0"/>
        </a:spcAft>
        <a:buClr>
          <a:srgbClr val="000000"/>
        </a:buClr>
        <a:buSzPct val="100000"/>
        <a:buFont typeface="Times New Roman" panose="02020603050405020304" pitchFamily="18" charset="0"/>
        <a:defRPr sz="2000">
          <a:solidFill>
            <a:srgbClr val="FFFFFF"/>
          </a:solidFill>
          <a:latin typeface="+mn-lt"/>
          <a:cs typeface="+mn-cs"/>
        </a:defRPr>
      </a:lvl5pPr>
      <a:lvl6pPr marL="2514600" indent="-228600" algn="l" defTabSz="457200" rtl="0" fontAlgn="base">
        <a:spcBef>
          <a:spcPts val="500"/>
        </a:spcBef>
        <a:spcAft>
          <a:spcPct val="0"/>
        </a:spcAft>
        <a:buClr>
          <a:srgbClr val="000000"/>
        </a:buClr>
        <a:buSzPct val="100000"/>
        <a:buFont typeface="Times New Roman" pitchFamily="16" charset="0"/>
        <a:defRPr sz="2000">
          <a:solidFill>
            <a:srgbClr val="FFFFFF"/>
          </a:solidFill>
          <a:latin typeface="+mn-lt"/>
          <a:cs typeface="+mn-cs"/>
        </a:defRPr>
      </a:lvl6pPr>
      <a:lvl7pPr marL="2971800" indent="-228600" algn="l" defTabSz="457200" rtl="0" fontAlgn="base">
        <a:spcBef>
          <a:spcPts val="500"/>
        </a:spcBef>
        <a:spcAft>
          <a:spcPct val="0"/>
        </a:spcAft>
        <a:buClr>
          <a:srgbClr val="000000"/>
        </a:buClr>
        <a:buSzPct val="100000"/>
        <a:buFont typeface="Times New Roman" pitchFamily="16" charset="0"/>
        <a:defRPr sz="2000">
          <a:solidFill>
            <a:srgbClr val="FFFFFF"/>
          </a:solidFill>
          <a:latin typeface="+mn-lt"/>
          <a:cs typeface="+mn-cs"/>
        </a:defRPr>
      </a:lvl7pPr>
      <a:lvl8pPr marL="3429000" indent="-228600" algn="l" defTabSz="457200" rtl="0" fontAlgn="base">
        <a:spcBef>
          <a:spcPts val="500"/>
        </a:spcBef>
        <a:spcAft>
          <a:spcPct val="0"/>
        </a:spcAft>
        <a:buClr>
          <a:srgbClr val="000000"/>
        </a:buClr>
        <a:buSzPct val="100000"/>
        <a:buFont typeface="Times New Roman" pitchFamily="16" charset="0"/>
        <a:defRPr sz="2000">
          <a:solidFill>
            <a:srgbClr val="FFFFFF"/>
          </a:solidFill>
          <a:latin typeface="+mn-lt"/>
          <a:cs typeface="+mn-cs"/>
        </a:defRPr>
      </a:lvl8pPr>
      <a:lvl9pPr marL="3886200" indent="-228600" algn="l" defTabSz="457200" rtl="0" fontAlgn="base">
        <a:spcBef>
          <a:spcPts val="500"/>
        </a:spcBef>
        <a:spcAft>
          <a:spcPct val="0"/>
        </a:spcAft>
        <a:buClr>
          <a:srgbClr val="000000"/>
        </a:buClr>
        <a:buSzPct val="100000"/>
        <a:buFont typeface="Times New Roman" pitchFamily="16" charset="0"/>
        <a:defRPr sz="2000">
          <a:solidFill>
            <a:srgbClr val="FFFFFF"/>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14.wmf"/><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2.wmf"/><Relationship Id="rId5" Type="http://schemas.openxmlformats.org/officeDocument/2006/relationships/image" Target="../media/image11.jpeg"/><Relationship Id="rId4" Type="http://schemas.openxmlformats.org/officeDocument/2006/relationships/image" Target="../media/image10.wmf"/></Relationships>
</file>

<file path=ppt/slides/_rels/slide13.xml.rels><?xml version="1.0" encoding="UTF-8" standalone="yes"?>
<Relationships xmlns="http://schemas.openxmlformats.org/package/2006/relationships"><Relationship Id="rId8" Type="http://schemas.openxmlformats.org/officeDocument/2006/relationships/image" Target="../media/image20.wmf"/><Relationship Id="rId3" Type="http://schemas.openxmlformats.org/officeDocument/2006/relationships/image" Target="../media/image15.wmf"/><Relationship Id="rId7" Type="http://schemas.openxmlformats.org/officeDocument/2006/relationships/image" Target="../media/image19.emf"/><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8.wmf"/><Relationship Id="rId5" Type="http://schemas.openxmlformats.org/officeDocument/2006/relationships/image" Target="../media/image17.wmf"/><Relationship Id="rId10" Type="http://schemas.openxmlformats.org/officeDocument/2006/relationships/image" Target="../media/image22.wmf"/><Relationship Id="rId4" Type="http://schemas.openxmlformats.org/officeDocument/2006/relationships/image" Target="../media/image16.wmf"/><Relationship Id="rId9" Type="http://schemas.openxmlformats.org/officeDocument/2006/relationships/image" Target="../media/image21.jpeg"/></Relationships>
</file>

<file path=ppt/slides/_rels/slide14.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 Id="rId9" Type="http://schemas.openxmlformats.org/officeDocument/2006/relationships/image" Target="../media/image32.jpeg"/></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2.xml"/><Relationship Id="rId1" Type="http://schemas.openxmlformats.org/officeDocument/2006/relationships/slideLayout" Target="../slideLayouts/slideLayout12.xml"/><Relationship Id="rId4" Type="http://schemas.openxmlformats.org/officeDocument/2006/relationships/image" Target="../media/image36.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43.gif"/><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44.gif"/><Relationship Id="rId2" Type="http://schemas.openxmlformats.org/officeDocument/2006/relationships/notesSlide" Target="../notesSlides/notesSlide48.xml"/><Relationship Id="rId1" Type="http://schemas.openxmlformats.org/officeDocument/2006/relationships/slideLayout" Target="../slideLayouts/slideLayout7.xml"/><Relationship Id="rId4" Type="http://schemas.openxmlformats.org/officeDocument/2006/relationships/image" Target="../media/image45.jpe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1.xml"/><Relationship Id="rId1" Type="http://schemas.openxmlformats.org/officeDocument/2006/relationships/slideLayout" Target="../slideLayouts/slideLayout30.xml"/></Relationships>
</file>

<file path=ppt/slides/_rels/slide5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2.wmf"/></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TextBox 1"/>
          <p:cNvSpPr txBox="1">
            <a:spLocks noChangeArrowheads="1"/>
          </p:cNvSpPr>
          <p:nvPr/>
        </p:nvSpPr>
        <p:spPr bwMode="auto">
          <a:xfrm>
            <a:off x="1145905" y="3276600"/>
            <a:ext cx="70104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buClr>
                <a:srgbClr val="000000"/>
              </a:buClr>
              <a:buSzPct val="100000"/>
              <a:buFont typeface="Times New Roman" panose="02020603050405020304" pitchFamily="18" charset="0"/>
              <a:buNone/>
            </a:pPr>
            <a:r>
              <a:rPr lang="en-US" altLang="en-US" sz="4400" dirty="0"/>
              <a:t>		</a:t>
            </a:r>
            <a:r>
              <a:rPr lang="en-US" altLang="en-US" sz="6600" i="1" dirty="0" smtClean="0">
                <a:solidFill>
                  <a:schemeClr val="tx1"/>
                </a:solidFill>
                <a:latin typeface="Times New Roman" panose="02020603050405020304" pitchFamily="18" charset="0"/>
                <a:cs typeface="Times New Roman" panose="02020603050405020304" pitchFamily="18" charset="0"/>
              </a:rPr>
              <a:t>Your </a:t>
            </a:r>
            <a:r>
              <a:rPr lang="en-US" altLang="en-US" sz="6600" i="1" dirty="0">
                <a:solidFill>
                  <a:schemeClr val="tx1"/>
                </a:solidFill>
                <a:latin typeface="Times New Roman" panose="02020603050405020304" pitchFamily="18" charset="0"/>
                <a:cs typeface="Times New Roman" panose="02020603050405020304" pitchFamily="18" charset="0"/>
              </a:rPr>
              <a:t>LWML</a:t>
            </a:r>
          </a:p>
          <a:p>
            <a:pPr eaLnBrk="1" hangingPunct="1">
              <a:buClr>
                <a:srgbClr val="000000"/>
              </a:buClr>
              <a:buSzPct val="100000"/>
              <a:buFont typeface="Times New Roman" panose="02020603050405020304" pitchFamily="18" charset="0"/>
              <a:buNone/>
            </a:pPr>
            <a:r>
              <a:rPr lang="en-US" altLang="en-US" sz="4400" i="1" dirty="0">
                <a:solidFill>
                  <a:schemeClr val="tx1"/>
                </a:solidFill>
                <a:latin typeface="Times New Roman" panose="02020603050405020304" pitchFamily="18" charset="0"/>
                <a:cs typeface="Times New Roman" panose="02020603050405020304" pitchFamily="18" charset="0"/>
              </a:rPr>
              <a:t>	</a:t>
            </a:r>
            <a:r>
              <a:rPr lang="en-US" altLang="en-US" sz="4400" i="1" dirty="0" smtClean="0">
                <a:solidFill>
                  <a:schemeClr val="tx1"/>
                </a:solidFill>
                <a:latin typeface="Times New Roman" panose="02020603050405020304" pitchFamily="18" charset="0"/>
                <a:cs typeface="Times New Roman" panose="02020603050405020304" pitchFamily="18" charset="0"/>
              </a:rPr>
              <a:t>  </a:t>
            </a:r>
            <a:r>
              <a:rPr lang="en-US" altLang="en-US" sz="6000" i="1" dirty="0" smtClean="0">
                <a:solidFill>
                  <a:schemeClr val="tx1"/>
                </a:solidFill>
                <a:latin typeface="Times New Roman" panose="02020603050405020304" pitchFamily="18" charset="0"/>
                <a:cs typeface="Times New Roman" panose="02020603050405020304" pitchFamily="18" charset="0"/>
              </a:rPr>
              <a:t>Designed </a:t>
            </a:r>
            <a:r>
              <a:rPr lang="en-US" altLang="en-US" sz="6000" i="1" dirty="0">
                <a:solidFill>
                  <a:schemeClr val="tx1"/>
                </a:solidFill>
                <a:latin typeface="Times New Roman" panose="02020603050405020304" pitchFamily="18" charset="0"/>
                <a:cs typeface="Times New Roman" panose="02020603050405020304" pitchFamily="18" charset="0"/>
              </a:rPr>
              <a:t>4 U</a:t>
            </a:r>
          </a:p>
        </p:txBody>
      </p:sp>
      <p:sp>
        <p:nvSpPr>
          <p:cNvPr id="2" name="Slide Number Placeholder 1"/>
          <p:cNvSpPr>
            <a:spLocks noGrp="1"/>
          </p:cNvSpPr>
          <p:nvPr>
            <p:ph type="sldNum" idx="11"/>
          </p:nvPr>
        </p:nvSpPr>
        <p:spPr/>
        <p:txBody>
          <a:bodyPr/>
          <a:lstStyle/>
          <a:p>
            <a:fld id="{669B7B5E-EE85-4AD8-A88C-64190FAB6B0F}" type="slidenum">
              <a:rPr lang="en-US" altLang="en-US" smtClean="0"/>
              <a:pPr/>
              <a:t>1</a:t>
            </a:fld>
            <a:endParaRPr lang="en-US" altLang="en-US" dirty="0"/>
          </a:p>
        </p:txBody>
      </p:sp>
      <p:sp>
        <p:nvSpPr>
          <p:cNvPr id="3" name="TextBox 2"/>
          <p:cNvSpPr txBox="1"/>
          <p:nvPr/>
        </p:nvSpPr>
        <p:spPr>
          <a:xfrm>
            <a:off x="685800" y="1143000"/>
            <a:ext cx="7391400" cy="1862048"/>
          </a:xfrm>
          <a:prstGeom prst="rect">
            <a:avLst/>
          </a:prstGeom>
          <a:noFill/>
        </p:spPr>
        <p:txBody>
          <a:bodyPr wrap="square" rtlCol="0">
            <a:spAutoFit/>
          </a:bodyPr>
          <a:lstStyle/>
          <a:p>
            <a:r>
              <a:rPr lang="en-US" sz="11500" i="1" dirty="0" smtClean="0">
                <a:solidFill>
                  <a:schemeClr val="tx1"/>
                </a:solidFill>
                <a:latin typeface="Times New Roman" panose="02020603050405020304" pitchFamily="18" charset="0"/>
                <a:cs typeface="Times New Roman" panose="02020603050405020304" pitchFamily="18" charset="0"/>
              </a:rPr>
              <a:t> LWML 104</a:t>
            </a:r>
            <a:endParaRPr lang="en-US" sz="11500" i="1"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transition spd="slow">
    <p:checke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1"/>
          <p:cNvSpPr txBox="1">
            <a:spLocks noChangeArrowheads="1"/>
          </p:cNvSpPr>
          <p:nvPr/>
        </p:nvSpPr>
        <p:spPr bwMode="auto">
          <a:xfrm>
            <a:off x="228600" y="304800"/>
            <a:ext cx="4343400" cy="5821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6513">
              <a:spcBef>
                <a:spcPts val="750"/>
              </a:spcBef>
              <a:buClr>
                <a:srgbClr val="000000"/>
              </a:buClr>
              <a:buSzPct val="100000"/>
              <a:buFont typeface="Times New Roman" panose="02020603050405020304" pitchFamily="18" charset="0"/>
              <a:tabLst>
                <a:tab pos="530225" algn="l"/>
                <a:tab pos="1444625" algn="l"/>
                <a:tab pos="2359025" algn="l"/>
                <a:tab pos="3273425" algn="l"/>
                <a:tab pos="4187825" algn="l"/>
                <a:tab pos="5102225" algn="l"/>
                <a:tab pos="6016625" algn="l"/>
                <a:tab pos="6931025" algn="l"/>
                <a:tab pos="7845425" algn="l"/>
                <a:tab pos="8759825" algn="l"/>
                <a:tab pos="9674225" algn="l"/>
              </a:tabLst>
              <a:defRPr sz="3000">
                <a:solidFill>
                  <a:srgbClr val="FFFFFF"/>
                </a:solidFill>
                <a:latin typeface="Arial" panose="020B0604020202020204" pitchFamily="34" charset="0"/>
                <a:cs typeface="Arial Unicode MS" panose="020B0604020202020204" pitchFamily="34" charset="-128"/>
              </a:defRPr>
            </a:lvl1pPr>
            <a:lvl2pPr>
              <a:spcBef>
                <a:spcPts val="650"/>
              </a:spcBef>
              <a:buClr>
                <a:srgbClr val="000000"/>
              </a:buClr>
              <a:buSzPct val="100000"/>
              <a:buFont typeface="Times New Roman" panose="02020603050405020304" pitchFamily="18" charset="0"/>
              <a:tabLst>
                <a:tab pos="530225" algn="l"/>
                <a:tab pos="1444625" algn="l"/>
                <a:tab pos="2359025" algn="l"/>
                <a:tab pos="3273425" algn="l"/>
                <a:tab pos="4187825" algn="l"/>
                <a:tab pos="5102225" algn="l"/>
                <a:tab pos="6016625" algn="l"/>
                <a:tab pos="6931025" algn="l"/>
                <a:tab pos="7845425" algn="l"/>
                <a:tab pos="8759825" algn="l"/>
                <a:tab pos="9674225" algn="l"/>
              </a:tabLst>
              <a:defRPr sz="2600">
                <a:solidFill>
                  <a:srgbClr val="FFFFFF"/>
                </a:solidFill>
                <a:latin typeface="Arial" panose="020B0604020202020204" pitchFamily="34" charset="0"/>
                <a:cs typeface="Arial Unicode MS" panose="020B0604020202020204" pitchFamily="34" charset="-128"/>
              </a:defRPr>
            </a:lvl2pPr>
            <a:lvl3pPr>
              <a:spcBef>
                <a:spcPts val="600"/>
              </a:spcBef>
              <a:buClr>
                <a:srgbClr val="000000"/>
              </a:buClr>
              <a:buSzPct val="100000"/>
              <a:buFont typeface="Times New Roman" panose="02020603050405020304" pitchFamily="18" charset="0"/>
              <a:tabLst>
                <a:tab pos="530225" algn="l"/>
                <a:tab pos="1444625" algn="l"/>
                <a:tab pos="2359025" algn="l"/>
                <a:tab pos="3273425" algn="l"/>
                <a:tab pos="4187825" algn="l"/>
                <a:tab pos="5102225" algn="l"/>
                <a:tab pos="6016625" algn="l"/>
                <a:tab pos="6931025" algn="l"/>
                <a:tab pos="7845425" algn="l"/>
                <a:tab pos="8759825" algn="l"/>
                <a:tab pos="9674225" algn="l"/>
              </a:tabLst>
              <a:defRPr sz="2400">
                <a:solidFill>
                  <a:srgbClr val="FFFFFF"/>
                </a:solidFill>
                <a:latin typeface="Arial" panose="020B0604020202020204" pitchFamily="34" charset="0"/>
                <a:cs typeface="Arial Unicode MS" panose="020B0604020202020204" pitchFamily="34" charset="-128"/>
              </a:defRPr>
            </a:lvl3pPr>
            <a:lvl4pPr>
              <a:spcBef>
                <a:spcPts val="500"/>
              </a:spcBef>
              <a:buClr>
                <a:srgbClr val="000000"/>
              </a:buClr>
              <a:buSzPct val="100000"/>
              <a:buFont typeface="Times New Roman" panose="02020603050405020304" pitchFamily="18" charset="0"/>
              <a:tabLst>
                <a:tab pos="530225" algn="l"/>
                <a:tab pos="1444625" algn="l"/>
                <a:tab pos="2359025" algn="l"/>
                <a:tab pos="3273425" algn="l"/>
                <a:tab pos="4187825" algn="l"/>
                <a:tab pos="5102225" algn="l"/>
                <a:tab pos="6016625" algn="l"/>
                <a:tab pos="6931025" algn="l"/>
                <a:tab pos="7845425" algn="l"/>
                <a:tab pos="8759825" algn="l"/>
                <a:tab pos="9674225" algn="l"/>
              </a:tabLst>
              <a:defRPr sz="2000">
                <a:solidFill>
                  <a:srgbClr val="FFFFFF"/>
                </a:solidFill>
                <a:latin typeface="Arial" panose="020B0604020202020204" pitchFamily="34" charset="0"/>
                <a:cs typeface="Arial Unicode MS" panose="020B0604020202020204" pitchFamily="34" charset="-128"/>
              </a:defRPr>
            </a:lvl4pPr>
            <a:lvl5pPr>
              <a:spcBef>
                <a:spcPts val="500"/>
              </a:spcBef>
              <a:buClr>
                <a:srgbClr val="000000"/>
              </a:buClr>
              <a:buSzPct val="100000"/>
              <a:buFont typeface="Times New Roman" panose="02020603050405020304" pitchFamily="18" charset="0"/>
              <a:tabLst>
                <a:tab pos="530225" algn="l"/>
                <a:tab pos="1444625" algn="l"/>
                <a:tab pos="2359025" algn="l"/>
                <a:tab pos="3273425" algn="l"/>
                <a:tab pos="4187825" algn="l"/>
                <a:tab pos="5102225" algn="l"/>
                <a:tab pos="6016625" algn="l"/>
                <a:tab pos="6931025" algn="l"/>
                <a:tab pos="7845425" algn="l"/>
                <a:tab pos="8759825" algn="l"/>
                <a:tab pos="9674225" algn="l"/>
              </a:tabLst>
              <a:defRPr sz="2000">
                <a:solidFill>
                  <a:srgbClr val="FFFFFF"/>
                </a:solidFill>
                <a:latin typeface="Arial" panose="020B0604020202020204" pitchFamily="34" charset="0"/>
                <a:cs typeface="Arial Unicode MS" panose="020B0604020202020204" pitchFamily="34" charset="-128"/>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530225" algn="l"/>
                <a:tab pos="1444625" algn="l"/>
                <a:tab pos="2359025" algn="l"/>
                <a:tab pos="3273425" algn="l"/>
                <a:tab pos="4187825" algn="l"/>
                <a:tab pos="5102225" algn="l"/>
                <a:tab pos="6016625" algn="l"/>
                <a:tab pos="6931025" algn="l"/>
                <a:tab pos="7845425" algn="l"/>
                <a:tab pos="8759825" algn="l"/>
                <a:tab pos="9674225" algn="l"/>
              </a:tabLst>
              <a:defRPr sz="2000">
                <a:solidFill>
                  <a:srgbClr val="FFFFFF"/>
                </a:solidFill>
                <a:latin typeface="Arial" panose="020B0604020202020204" pitchFamily="34" charset="0"/>
                <a:cs typeface="Arial Unicode MS" panose="020B0604020202020204" pitchFamily="34" charset="-128"/>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530225" algn="l"/>
                <a:tab pos="1444625" algn="l"/>
                <a:tab pos="2359025" algn="l"/>
                <a:tab pos="3273425" algn="l"/>
                <a:tab pos="4187825" algn="l"/>
                <a:tab pos="5102225" algn="l"/>
                <a:tab pos="6016625" algn="l"/>
                <a:tab pos="6931025" algn="l"/>
                <a:tab pos="7845425" algn="l"/>
                <a:tab pos="8759825" algn="l"/>
                <a:tab pos="9674225" algn="l"/>
              </a:tabLst>
              <a:defRPr sz="2000">
                <a:solidFill>
                  <a:srgbClr val="FFFFFF"/>
                </a:solidFill>
                <a:latin typeface="Arial" panose="020B0604020202020204" pitchFamily="34" charset="0"/>
                <a:cs typeface="Arial Unicode MS" panose="020B0604020202020204" pitchFamily="34" charset="-128"/>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530225" algn="l"/>
                <a:tab pos="1444625" algn="l"/>
                <a:tab pos="2359025" algn="l"/>
                <a:tab pos="3273425" algn="l"/>
                <a:tab pos="4187825" algn="l"/>
                <a:tab pos="5102225" algn="l"/>
                <a:tab pos="6016625" algn="l"/>
                <a:tab pos="6931025" algn="l"/>
                <a:tab pos="7845425" algn="l"/>
                <a:tab pos="8759825" algn="l"/>
                <a:tab pos="9674225" algn="l"/>
              </a:tabLst>
              <a:defRPr sz="2000">
                <a:solidFill>
                  <a:srgbClr val="FFFFFF"/>
                </a:solidFill>
                <a:latin typeface="Arial" panose="020B0604020202020204" pitchFamily="34" charset="0"/>
                <a:cs typeface="Arial Unicode MS" panose="020B0604020202020204" pitchFamily="34" charset="-128"/>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530225" algn="l"/>
                <a:tab pos="1444625" algn="l"/>
                <a:tab pos="2359025" algn="l"/>
                <a:tab pos="3273425" algn="l"/>
                <a:tab pos="4187825" algn="l"/>
                <a:tab pos="5102225" algn="l"/>
                <a:tab pos="6016625" algn="l"/>
                <a:tab pos="6931025" algn="l"/>
                <a:tab pos="7845425" algn="l"/>
                <a:tab pos="8759825" algn="l"/>
                <a:tab pos="9674225" algn="l"/>
              </a:tabLst>
              <a:defRPr sz="2000">
                <a:solidFill>
                  <a:srgbClr val="FFFFFF"/>
                </a:solidFill>
                <a:latin typeface="Arial" panose="020B0604020202020204" pitchFamily="34" charset="0"/>
                <a:cs typeface="Arial Unicode MS" panose="020B0604020202020204" pitchFamily="34" charset="-128"/>
              </a:defRPr>
            </a:lvl9pPr>
          </a:lstStyle>
          <a:p>
            <a:pPr algn="ctr" eaLnBrk="1" hangingPunct="1">
              <a:lnSpc>
                <a:spcPct val="80000"/>
              </a:lnSpc>
              <a:spcBef>
                <a:spcPts val="1400"/>
              </a:spcBef>
              <a:buClrTx/>
              <a:buSzPct val="80000"/>
              <a:buFontTx/>
              <a:buNone/>
            </a:pPr>
            <a:endParaRPr lang="en-US" altLang="en-US" sz="4400" dirty="0" smtClean="0">
              <a:solidFill>
                <a:schemeClr val="tx1"/>
              </a:solidFill>
              <a:latin typeface="Times New Roman" panose="02020603050405020304" pitchFamily="18" charset="0"/>
              <a:cs typeface="Times New Roman" panose="02020603050405020304" pitchFamily="18" charset="0"/>
            </a:endParaRPr>
          </a:p>
          <a:p>
            <a:pPr algn="ctr" eaLnBrk="1" hangingPunct="1">
              <a:lnSpc>
                <a:spcPct val="80000"/>
              </a:lnSpc>
              <a:spcBef>
                <a:spcPts val="1400"/>
              </a:spcBef>
              <a:buClrTx/>
              <a:buSzPct val="80000"/>
              <a:buFontTx/>
              <a:buNone/>
            </a:pPr>
            <a:endParaRPr lang="en-US" altLang="en-US" sz="4400" dirty="0">
              <a:solidFill>
                <a:schemeClr val="tx1"/>
              </a:solidFill>
              <a:latin typeface="Times New Roman" panose="02020603050405020304" pitchFamily="18" charset="0"/>
              <a:cs typeface="Times New Roman" panose="02020603050405020304" pitchFamily="18" charset="0"/>
            </a:endParaRPr>
          </a:p>
          <a:p>
            <a:pPr algn="ctr" eaLnBrk="1" hangingPunct="1">
              <a:lnSpc>
                <a:spcPct val="80000"/>
              </a:lnSpc>
              <a:spcBef>
                <a:spcPts val="1400"/>
              </a:spcBef>
              <a:buClrTx/>
              <a:buSzPct val="80000"/>
              <a:buFontTx/>
              <a:buNone/>
            </a:pPr>
            <a:r>
              <a:rPr lang="en-US" altLang="en-US" sz="4400" dirty="0" smtClean="0">
                <a:solidFill>
                  <a:schemeClr val="tx1"/>
                </a:solidFill>
                <a:latin typeface="Times New Roman" panose="02020603050405020304" pitchFamily="18" charset="0"/>
                <a:cs typeface="Times New Roman" panose="02020603050405020304" pitchFamily="18" charset="0"/>
              </a:rPr>
              <a:t>Always </a:t>
            </a:r>
            <a:r>
              <a:rPr lang="en-US" altLang="en-US" sz="4400" dirty="0">
                <a:solidFill>
                  <a:schemeClr val="tx1"/>
                </a:solidFill>
                <a:latin typeface="Times New Roman" panose="02020603050405020304" pitchFamily="18" charset="0"/>
                <a:cs typeface="Times New Roman" panose="02020603050405020304" pitchFamily="18" charset="0"/>
              </a:rPr>
              <a:t>keep your focus on God. He will instruct you in His plan of your design or redesign.</a:t>
            </a:r>
          </a:p>
          <a:p>
            <a:pPr algn="ctr" eaLnBrk="1" hangingPunct="1">
              <a:lnSpc>
                <a:spcPct val="80000"/>
              </a:lnSpc>
              <a:spcBef>
                <a:spcPts val="1400"/>
              </a:spcBef>
              <a:buClrTx/>
              <a:buSzPct val="80000"/>
              <a:buFontTx/>
              <a:buNone/>
            </a:pPr>
            <a:endParaRPr lang="en-US" altLang="en-US" sz="5600" dirty="0">
              <a:solidFill>
                <a:srgbClr val="002060"/>
              </a:solidFill>
            </a:endParaRPr>
          </a:p>
          <a:p>
            <a:pPr algn="ctr" eaLnBrk="1" hangingPunct="1">
              <a:lnSpc>
                <a:spcPct val="80000"/>
              </a:lnSpc>
              <a:spcBef>
                <a:spcPts val="1400"/>
              </a:spcBef>
              <a:buClrTx/>
              <a:buSzPct val="80000"/>
              <a:buFontTx/>
              <a:buNone/>
            </a:pPr>
            <a:endParaRPr lang="en-US" altLang="en-US" sz="5600" dirty="0"/>
          </a:p>
        </p:txBody>
      </p:sp>
      <p:grpSp>
        <p:nvGrpSpPr>
          <p:cNvPr id="12290" name="Group 2"/>
          <p:cNvGrpSpPr>
            <a:grpSpLocks/>
          </p:cNvGrpSpPr>
          <p:nvPr/>
        </p:nvGrpSpPr>
        <p:grpSpPr bwMode="auto">
          <a:xfrm>
            <a:off x="5003800" y="685800"/>
            <a:ext cx="3835400" cy="5408613"/>
            <a:chOff x="3152" y="432"/>
            <a:chExt cx="2416" cy="3407"/>
          </a:xfrm>
        </p:grpSpPr>
        <p:pic>
          <p:nvPicPr>
            <p:cNvPr id="1126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52" y="432"/>
              <a:ext cx="2416" cy="340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270" name="Text Box 4"/>
            <p:cNvSpPr txBox="1">
              <a:spLocks noChangeArrowheads="1"/>
            </p:cNvSpPr>
            <p:nvPr/>
          </p:nvSpPr>
          <p:spPr bwMode="auto">
            <a:xfrm>
              <a:off x="3152" y="432"/>
              <a:ext cx="2416" cy="34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dirty="0"/>
            </a:p>
          </p:txBody>
        </p:sp>
      </p:grpSp>
      <p:sp>
        <p:nvSpPr>
          <p:cNvPr id="2" name="Slide Number Placeholder 1"/>
          <p:cNvSpPr>
            <a:spLocks noGrp="1"/>
          </p:cNvSpPr>
          <p:nvPr>
            <p:ph type="sldNum" idx="11"/>
          </p:nvPr>
        </p:nvSpPr>
        <p:spPr/>
        <p:txBody>
          <a:bodyPr/>
          <a:lstStyle/>
          <a:p>
            <a:fld id="{669B7B5E-EE85-4AD8-A88C-64190FAB6B0F}" type="slidenum">
              <a:rPr lang="en-US" altLang="en-US" smtClean="0"/>
              <a:pPr/>
              <a:t>10</a:t>
            </a:fld>
            <a:endParaRPr lang="en-US" altLang="en-US" dirty="0"/>
          </a:p>
        </p:txBody>
      </p:sp>
    </p:spTree>
  </p:cSld>
  <p:clrMapOvr>
    <a:masterClrMapping/>
  </p:clrMapOvr>
  <p:transition spd="slow">
    <p:pul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1"/>
          </p:nvPr>
        </p:nvSpPr>
        <p:spPr/>
        <p:txBody>
          <a:bodyPr/>
          <a:lstStyle/>
          <a:p>
            <a:fld id="{669B7B5E-EE85-4AD8-A88C-64190FAB6B0F}" type="slidenum">
              <a:rPr lang="en-US" altLang="en-US" smtClean="0"/>
              <a:pPr/>
              <a:t>11</a:t>
            </a:fld>
            <a:endParaRPr lang="en-US" altLang="en-US" dirty="0"/>
          </a:p>
        </p:txBody>
      </p:sp>
      <p:sp>
        <p:nvSpPr>
          <p:cNvPr id="3" name="Down Arrow 2"/>
          <p:cNvSpPr/>
          <p:nvPr/>
        </p:nvSpPr>
        <p:spPr bwMode="auto">
          <a:xfrm>
            <a:off x="2133600" y="76200"/>
            <a:ext cx="4114800" cy="6096000"/>
          </a:xfrm>
          <a:prstGeom prst="down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pPr>
            <a:r>
              <a:rPr lang="en-US" sz="3200" dirty="0" smtClean="0">
                <a:solidFill>
                  <a:schemeClr val="tx1"/>
                </a:solidFill>
                <a:latin typeface="Times New Roman" panose="02020603050405020304" pitchFamily="18" charset="0"/>
                <a:cs typeface="Times New Roman" panose="02020603050405020304" pitchFamily="18" charset="0"/>
              </a:rPr>
              <a:t>Challenges</a:t>
            </a:r>
          </a:p>
          <a:p>
            <a:pPr marL="0" marR="0" indent="0" algn="ctr"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lang="en-US" sz="3200" dirty="0" smtClean="0">
              <a:solidFill>
                <a:schemeClr val="tx1"/>
              </a:solidFill>
              <a:latin typeface="Times New Roman" panose="02020603050405020304" pitchFamily="18" charset="0"/>
              <a:cs typeface="Times New Roman" panose="02020603050405020304" pitchFamily="18" charset="0"/>
            </a:endParaRPr>
          </a:p>
          <a:p>
            <a:pPr marL="0" marR="0" indent="0" algn="ctr"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pPr>
            <a:r>
              <a:rPr lang="en-US" sz="3200" dirty="0" smtClean="0">
                <a:solidFill>
                  <a:schemeClr val="tx1"/>
                </a:solidFill>
                <a:latin typeface="Times New Roman" panose="02020603050405020304" pitchFamily="18" charset="0"/>
                <a:cs typeface="Times New Roman" panose="02020603050405020304" pitchFamily="18" charset="0"/>
              </a:rPr>
              <a:t>for </a:t>
            </a:r>
          </a:p>
          <a:p>
            <a:pPr marL="0" marR="0" indent="0" algn="ctr"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en-US" sz="3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indent="0" algn="ctr"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pPr>
            <a:r>
              <a:rPr kumimoji="0" lang="en-US" sz="3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Christian</a:t>
            </a:r>
          </a:p>
          <a:p>
            <a:pPr marL="0" marR="0" indent="0" algn="ctr"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lang="en-US" sz="3200" dirty="0" smtClean="0">
              <a:solidFill>
                <a:schemeClr val="tx1"/>
              </a:solidFill>
              <a:latin typeface="Times New Roman" panose="02020603050405020304" pitchFamily="18" charset="0"/>
              <a:cs typeface="Times New Roman" panose="02020603050405020304" pitchFamily="18" charset="0"/>
            </a:endParaRPr>
          </a:p>
          <a:p>
            <a:pPr marL="0" marR="0" indent="0" algn="ctr"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pPr>
            <a:r>
              <a:rPr lang="en-US" sz="3200" dirty="0" smtClean="0">
                <a:solidFill>
                  <a:schemeClr val="tx1"/>
                </a:solidFill>
                <a:latin typeface="Times New Roman" panose="02020603050405020304" pitchFamily="18" charset="0"/>
                <a:cs typeface="Times New Roman" panose="02020603050405020304" pitchFamily="18" charset="0"/>
              </a:rPr>
              <a:t>Women in</a:t>
            </a:r>
          </a:p>
          <a:p>
            <a:pPr marL="0" marR="0" indent="0" algn="ctr"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lang="en-US" sz="3200" dirty="0">
              <a:solidFill>
                <a:schemeClr val="tx1"/>
              </a:solidFill>
              <a:latin typeface="Times New Roman" panose="02020603050405020304" pitchFamily="18" charset="0"/>
              <a:cs typeface="Times New Roman" panose="02020603050405020304" pitchFamily="18" charset="0"/>
            </a:endParaRPr>
          </a:p>
          <a:p>
            <a:pPr marL="0" marR="0" indent="0" algn="ctr"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pPr>
            <a:r>
              <a:rPr lang="en-US" sz="3200" dirty="0" smtClean="0">
                <a:solidFill>
                  <a:schemeClr val="tx1"/>
                </a:solidFill>
                <a:latin typeface="Times New Roman" panose="02020603050405020304" pitchFamily="18" charset="0"/>
                <a:cs typeface="Times New Roman" panose="02020603050405020304" pitchFamily="18" charset="0"/>
              </a:rPr>
              <a:t>  Today’s</a:t>
            </a:r>
          </a:p>
          <a:p>
            <a:pPr marL="0" marR="0" indent="0" algn="ctr"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lang="en-US" sz="3200" dirty="0" smtClean="0">
              <a:solidFill>
                <a:schemeClr val="tx1"/>
              </a:solidFill>
              <a:latin typeface="Times New Roman" panose="02020603050405020304" pitchFamily="18" charset="0"/>
              <a:cs typeface="Times New Roman" panose="02020603050405020304" pitchFamily="18" charset="0"/>
            </a:endParaRPr>
          </a:p>
          <a:p>
            <a:pPr marL="0" marR="0" indent="0" algn="ctr"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pPr>
            <a:r>
              <a:rPr lang="en-US" sz="3200" dirty="0" smtClean="0">
                <a:solidFill>
                  <a:schemeClr val="tx1"/>
                </a:solidFill>
                <a:latin typeface="Times New Roman" panose="02020603050405020304" pitchFamily="18" charset="0"/>
                <a:cs typeface="Times New Roman" panose="02020603050405020304" pitchFamily="18" charset="0"/>
              </a:rPr>
              <a:t> </a:t>
            </a:r>
            <a:r>
              <a:rPr kumimoji="0" lang="en-US" sz="3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Society</a:t>
            </a:r>
          </a:p>
        </p:txBody>
      </p:sp>
    </p:spTree>
  </p:cSld>
  <p:clrMapOvr>
    <a:masterClrMapping/>
  </p:clrMapOvr>
  <p:transition spd="slow">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27680" y="381000"/>
            <a:ext cx="2438400" cy="16176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331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81800" y="3962400"/>
            <a:ext cx="1820862" cy="18319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331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210091"/>
            <a:ext cx="3657601" cy="26098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3317"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62400" y="3079750"/>
            <a:ext cx="2336800" cy="27241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3318"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2000" y="3200400"/>
            <a:ext cx="3062288" cy="20637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3319" name="Picture 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477000" y="2540000"/>
            <a:ext cx="1820863" cy="10779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Slide Number Placeholder 1"/>
          <p:cNvSpPr>
            <a:spLocks noGrp="1"/>
          </p:cNvSpPr>
          <p:nvPr>
            <p:ph type="sldNum" idx="11"/>
          </p:nvPr>
        </p:nvSpPr>
        <p:spPr/>
        <p:txBody>
          <a:bodyPr/>
          <a:lstStyle/>
          <a:p>
            <a:fld id="{669B7B5E-EE85-4AD8-A88C-64190FAB6B0F}" type="slidenum">
              <a:rPr lang="en-US" altLang="en-US" smtClean="0"/>
              <a:pPr/>
              <a:t>12</a:t>
            </a:fld>
            <a:endParaRPr lang="en-US" altLang="en-US"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1"/>
          <p:cNvSpPr txBox="1">
            <a:spLocks noChangeArrowheads="1"/>
          </p:cNvSpPr>
          <p:nvPr/>
        </p:nvSpPr>
        <p:spPr bwMode="auto">
          <a:xfrm>
            <a:off x="152400" y="762000"/>
            <a:ext cx="5302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dirty="0"/>
              <a:t>vity</a:t>
            </a:r>
          </a:p>
          <a:p>
            <a:endParaRPr lang="en-US" altLang="en-US" dirty="0"/>
          </a:p>
        </p:txBody>
      </p:sp>
      <p:pic>
        <p:nvPicPr>
          <p:cNvPr id="1433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61275" y="177800"/>
            <a:ext cx="1463675" cy="17938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4340" name="Picture 4" descr="C:\Documents and Settings\Administrator\Local Settings\Temporary Internet Files\Content.IE5\QEJ453DE\MC900251489[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 y="381000"/>
            <a:ext cx="1755775"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5" descr="C:\Documents and Settings\Administrator\Local Settings\Temporary Internet Files\Content.IE5\S18OCOLD\MC900059404[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71800" y="338138"/>
            <a:ext cx="1808163" cy="147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8" descr="C:\Documents and Settings\Administrator\Local Settings\Temporary Internet Files\Content.IE5\17QNV5PI\MC900297565[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91817" y="3105320"/>
            <a:ext cx="1809750"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3" name="Picture 10"/>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57200" y="3581400"/>
            <a:ext cx="2362200" cy="242887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4" name="Picture 11" descr="C:\Documents and Settings\Administrator\Local Settings\Temporary Internet Files\Content.IE5\WJUC00MB\MC900439935[1].wm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867400" y="2928540"/>
            <a:ext cx="1304925" cy="1305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5" name="Picture 15" descr="C:\Documents and Settings\Administrator\Local Settings\Temporary Internet Files\Content.IE5\F47VYQFP\MP900202194[1].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446598" y="686707"/>
            <a:ext cx="1420813"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661988" y="2299197"/>
            <a:ext cx="3834704" cy="769441"/>
          </a:xfrm>
          <a:prstGeom prst="rect">
            <a:avLst/>
          </a:prstGeom>
          <a:noFill/>
        </p:spPr>
        <p:txBody>
          <a:bodyPr wrap="none">
            <a:spAutoFit/>
          </a:bodyPr>
          <a:lstStyle/>
          <a:p>
            <a:pPr>
              <a:defRPr/>
            </a:pPr>
            <a:r>
              <a:rPr lang="en-US" sz="4400" dirty="0" smtClean="0">
                <a:solidFill>
                  <a:schemeClr val="tx1"/>
                </a:solidFill>
                <a:latin typeface="Times New Roman" panose="02020603050405020304" pitchFamily="18" charset="0"/>
                <a:cs typeface="Times New Roman" panose="02020603050405020304" pitchFamily="18" charset="0"/>
              </a:rPr>
              <a:t>But we manage.</a:t>
            </a:r>
            <a:endParaRPr lang="en-US" sz="4400" dirty="0">
              <a:solidFill>
                <a:schemeClr val="tx1"/>
              </a:solidFill>
              <a:latin typeface="Times New Roman" panose="02020603050405020304" pitchFamily="18" charset="0"/>
              <a:cs typeface="Times New Roman" panose="02020603050405020304" pitchFamily="18" charset="0"/>
            </a:endParaRPr>
          </a:p>
        </p:txBody>
      </p:sp>
      <p:sp>
        <p:nvSpPr>
          <p:cNvPr id="21" name="TextBox 20"/>
          <p:cNvSpPr txBox="1"/>
          <p:nvPr/>
        </p:nvSpPr>
        <p:spPr>
          <a:xfrm>
            <a:off x="3306601" y="4343400"/>
            <a:ext cx="5121595" cy="2123658"/>
          </a:xfrm>
          <a:prstGeom prst="rect">
            <a:avLst/>
          </a:prstGeom>
          <a:noFill/>
        </p:spPr>
        <p:txBody>
          <a:bodyPr wrap="none">
            <a:spAutoFit/>
          </a:bodyPr>
          <a:lstStyle/>
          <a:p>
            <a:pPr>
              <a:defRPr/>
            </a:pPr>
            <a:r>
              <a:rPr lang="en-US" sz="4400" dirty="0">
                <a:solidFill>
                  <a:schemeClr val="tx1"/>
                </a:solidFill>
                <a:latin typeface="Times New Roman" panose="02020603050405020304" pitchFamily="18" charset="0"/>
                <a:cs typeface="Times New Roman" panose="02020603050405020304" pitchFamily="18" charset="0"/>
              </a:rPr>
              <a:t>We make </a:t>
            </a:r>
            <a:r>
              <a:rPr lang="en-US" sz="4400" dirty="0" smtClean="0">
                <a:solidFill>
                  <a:schemeClr val="tx1"/>
                </a:solidFill>
                <a:latin typeface="Times New Roman" panose="02020603050405020304" pitchFamily="18" charset="0"/>
                <a:cs typeface="Times New Roman" panose="02020603050405020304" pitchFamily="18" charset="0"/>
              </a:rPr>
              <a:t>adjustments</a:t>
            </a:r>
            <a:endParaRPr lang="en-US" sz="4400" dirty="0">
              <a:solidFill>
                <a:schemeClr val="tx1"/>
              </a:solidFill>
              <a:latin typeface="Times New Roman" panose="02020603050405020304" pitchFamily="18" charset="0"/>
              <a:cs typeface="Times New Roman" panose="02020603050405020304" pitchFamily="18" charset="0"/>
            </a:endParaRPr>
          </a:p>
          <a:p>
            <a:pPr>
              <a:defRPr/>
            </a:pPr>
            <a:r>
              <a:rPr lang="en-US" sz="4400" dirty="0">
                <a:solidFill>
                  <a:schemeClr val="tx1"/>
                </a:solidFill>
                <a:latin typeface="Times New Roman" panose="02020603050405020304" pitchFamily="18" charset="0"/>
                <a:cs typeface="Times New Roman" panose="02020603050405020304" pitchFamily="18" charset="0"/>
              </a:rPr>
              <a:t>to accommodate the</a:t>
            </a:r>
          </a:p>
          <a:p>
            <a:pPr>
              <a:defRPr/>
            </a:pPr>
            <a:r>
              <a:rPr lang="en-US" sz="4400" dirty="0">
                <a:solidFill>
                  <a:schemeClr val="tx1"/>
                </a:solidFill>
                <a:latin typeface="Times New Roman" panose="02020603050405020304" pitchFamily="18" charset="0"/>
                <a:cs typeface="Times New Roman" panose="02020603050405020304" pitchFamily="18" charset="0"/>
              </a:rPr>
              <a:t>things we need to </a:t>
            </a:r>
            <a:r>
              <a:rPr lang="en-US" sz="4400" dirty="0" smtClean="0">
                <a:solidFill>
                  <a:schemeClr val="tx1"/>
                </a:solidFill>
                <a:latin typeface="Times New Roman" panose="02020603050405020304" pitchFamily="18" charset="0"/>
                <a:cs typeface="Times New Roman" panose="02020603050405020304" pitchFamily="18" charset="0"/>
              </a:rPr>
              <a:t>do.</a:t>
            </a:r>
            <a:endParaRPr lang="en-US" sz="4400" dirty="0">
              <a:solidFill>
                <a:schemeClr val="tx1"/>
              </a:solidFill>
              <a:latin typeface="Times New Roman" panose="02020603050405020304" pitchFamily="18" charset="0"/>
              <a:cs typeface="Times New Roman" panose="02020603050405020304" pitchFamily="18" charset="0"/>
            </a:endParaRPr>
          </a:p>
        </p:txBody>
      </p:sp>
      <p:pic>
        <p:nvPicPr>
          <p:cNvPr id="14348" name="Picture 17" descr="C:\Documents and Settings\Administrator\Local Settings\Temporary Internet Files\Content.IE5\QEJ453DE\MC900417330[1].wmf"/>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418388" y="2520950"/>
            <a:ext cx="1476375" cy="162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idx="11"/>
          </p:nvPr>
        </p:nvSpPr>
        <p:spPr/>
        <p:txBody>
          <a:bodyPr/>
          <a:lstStyle/>
          <a:p>
            <a:fld id="{669B7B5E-EE85-4AD8-A88C-64190FAB6B0F}" type="slidenum">
              <a:rPr lang="en-US" altLang="en-US" smtClean="0"/>
              <a:pPr/>
              <a:t>13</a:t>
            </a:fld>
            <a:endParaRPr lang="en-US" alt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91000" y="1481196"/>
            <a:ext cx="3175000" cy="34258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5364" name="Text Box 4"/>
          <p:cNvSpPr txBox="1">
            <a:spLocks noChangeArrowheads="1"/>
          </p:cNvSpPr>
          <p:nvPr/>
        </p:nvSpPr>
        <p:spPr bwMode="auto">
          <a:xfrm>
            <a:off x="1066800" y="1624693"/>
            <a:ext cx="1544310" cy="28029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spcBef>
                <a:spcPts val="7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000">
                <a:solidFill>
                  <a:srgbClr val="FFFFFF"/>
                </a:solidFill>
                <a:latin typeface="Arial" panose="020B0604020202020204" pitchFamily="34" charset="0"/>
                <a:cs typeface="Arial Unicode MS" panose="020B0604020202020204" pitchFamily="34" charset="-128"/>
              </a:defRPr>
            </a:lvl1pPr>
            <a:lvl2pPr>
              <a:spcBef>
                <a:spcPts val="6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600">
                <a:solidFill>
                  <a:srgbClr val="FFFFFF"/>
                </a:solidFill>
                <a:latin typeface="Arial" panose="020B0604020202020204" pitchFamily="34" charset="0"/>
                <a:cs typeface="Arial Unicode MS" panose="020B0604020202020204" pitchFamily="34" charset="-128"/>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panose="020B0604020202020204" pitchFamily="34" charset="0"/>
                <a:cs typeface="Arial Unicode MS" panose="020B060402020202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9pPr>
          </a:lstStyle>
          <a:p>
            <a:pPr eaLnBrk="1" hangingPunct="1">
              <a:spcBef>
                <a:spcPct val="0"/>
              </a:spcBef>
              <a:buClrTx/>
              <a:buFontTx/>
              <a:buNone/>
            </a:pPr>
            <a:r>
              <a:rPr lang="en-US" altLang="en-US" sz="4400" dirty="0">
                <a:solidFill>
                  <a:schemeClr val="tx1"/>
                </a:solidFill>
                <a:latin typeface="Times New Roman" panose="02020603050405020304" pitchFamily="18" charset="0"/>
                <a:cs typeface="Times New Roman" panose="02020603050405020304" pitchFamily="18" charset="0"/>
              </a:rPr>
              <a:t>Keep</a:t>
            </a:r>
          </a:p>
          <a:p>
            <a:pPr eaLnBrk="1" hangingPunct="1">
              <a:spcBef>
                <a:spcPct val="0"/>
              </a:spcBef>
              <a:buClrTx/>
              <a:buFontTx/>
              <a:buNone/>
            </a:pPr>
            <a:r>
              <a:rPr lang="en-US" altLang="en-US" sz="4400" dirty="0" smtClean="0">
                <a:solidFill>
                  <a:schemeClr val="tx1"/>
                </a:solidFill>
                <a:latin typeface="Times New Roman" panose="02020603050405020304" pitchFamily="18" charset="0"/>
                <a:cs typeface="Times New Roman" panose="02020603050405020304" pitchFamily="18" charset="0"/>
              </a:rPr>
              <a:t>an </a:t>
            </a:r>
            <a:endParaRPr lang="en-US" altLang="en-US" sz="4400" dirty="0">
              <a:solidFill>
                <a:schemeClr val="tx1"/>
              </a:solidFill>
              <a:latin typeface="Times New Roman" panose="02020603050405020304" pitchFamily="18" charset="0"/>
              <a:cs typeface="Times New Roman" panose="02020603050405020304" pitchFamily="18" charset="0"/>
            </a:endParaRPr>
          </a:p>
          <a:p>
            <a:pPr eaLnBrk="1" hangingPunct="1">
              <a:spcBef>
                <a:spcPct val="0"/>
              </a:spcBef>
              <a:buClrTx/>
              <a:buFontTx/>
              <a:buNone/>
            </a:pPr>
            <a:r>
              <a:rPr lang="en-US" altLang="en-US" sz="4400" dirty="0" smtClean="0">
                <a:solidFill>
                  <a:schemeClr val="tx1"/>
                </a:solidFill>
                <a:latin typeface="Times New Roman" panose="02020603050405020304" pitchFamily="18" charset="0"/>
                <a:cs typeface="Times New Roman" panose="02020603050405020304" pitchFamily="18" charset="0"/>
              </a:rPr>
              <a:t>Open </a:t>
            </a:r>
            <a:endParaRPr lang="en-US" altLang="en-US" sz="4400" dirty="0">
              <a:solidFill>
                <a:schemeClr val="tx1"/>
              </a:solidFill>
              <a:latin typeface="Times New Roman" panose="02020603050405020304" pitchFamily="18" charset="0"/>
              <a:cs typeface="Times New Roman" panose="02020603050405020304" pitchFamily="18" charset="0"/>
            </a:endParaRPr>
          </a:p>
          <a:p>
            <a:pPr eaLnBrk="1" hangingPunct="1">
              <a:spcBef>
                <a:spcPct val="0"/>
              </a:spcBef>
              <a:buClrTx/>
              <a:buFontTx/>
              <a:buNone/>
            </a:pPr>
            <a:r>
              <a:rPr lang="en-US" altLang="en-US" sz="4400" dirty="0" smtClean="0">
                <a:solidFill>
                  <a:schemeClr val="tx1"/>
                </a:solidFill>
                <a:latin typeface="Times New Roman" panose="02020603050405020304" pitchFamily="18" charset="0"/>
                <a:cs typeface="Times New Roman" panose="02020603050405020304" pitchFamily="18" charset="0"/>
              </a:rPr>
              <a:t>Mind</a:t>
            </a:r>
            <a:endParaRPr lang="en-US" altLang="en-US" sz="4400" dirty="0">
              <a:solidFill>
                <a:schemeClr val="tx1"/>
              </a:solidFill>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idx="11"/>
          </p:nvPr>
        </p:nvSpPr>
        <p:spPr/>
        <p:txBody>
          <a:bodyPr/>
          <a:lstStyle/>
          <a:p>
            <a:fld id="{669B7B5E-EE85-4AD8-A88C-64190FAB6B0F}" type="slidenum">
              <a:rPr lang="en-US" altLang="en-US" smtClean="0"/>
              <a:pPr/>
              <a:t>14</a:t>
            </a:fld>
            <a:endParaRPr lang="en-US" altLang="en-US" dirty="0"/>
          </a:p>
        </p:txBody>
      </p:sp>
    </p:spTree>
  </p:cSld>
  <p:clrMapOvr>
    <a:masterClrMapping/>
  </p:clrMapOvr>
  <p:transition spd="slow">
    <p:split orient="vert"/>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228600"/>
            <a:ext cx="6172200" cy="61722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Slide Number Placeholder 1"/>
          <p:cNvSpPr>
            <a:spLocks noGrp="1"/>
          </p:cNvSpPr>
          <p:nvPr>
            <p:ph type="sldNum" idx="11"/>
          </p:nvPr>
        </p:nvSpPr>
        <p:spPr/>
        <p:txBody>
          <a:bodyPr/>
          <a:lstStyle/>
          <a:p>
            <a:fld id="{669B7B5E-EE85-4AD8-A88C-64190FAB6B0F}" type="slidenum">
              <a:rPr lang="en-US" altLang="en-US" smtClean="0"/>
              <a:pPr/>
              <a:t>15</a:t>
            </a:fld>
            <a:endParaRPr lang="en-US" altLang="en-US"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9281" y="1676400"/>
            <a:ext cx="6019801" cy="43833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7411" name="TextBox 1"/>
          <p:cNvSpPr txBox="1">
            <a:spLocks noChangeArrowheads="1"/>
          </p:cNvSpPr>
          <p:nvPr/>
        </p:nvSpPr>
        <p:spPr bwMode="auto">
          <a:xfrm>
            <a:off x="609600" y="228600"/>
            <a:ext cx="8153400" cy="1267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spcBef>
                <a:spcPts val="1000"/>
              </a:spcBef>
              <a:buSzPct val="80000"/>
            </a:pPr>
            <a:r>
              <a:rPr lang="en-US" altLang="en-US" sz="4400" b="1" dirty="0" smtClean="0">
                <a:solidFill>
                  <a:schemeClr val="tx1"/>
                </a:solidFill>
                <a:latin typeface="Times New Roman" panose="02020603050405020304" pitchFamily="18" charset="0"/>
                <a:cs typeface="Times New Roman" panose="02020603050405020304" pitchFamily="18" charset="0"/>
              </a:rPr>
              <a:t>     God </a:t>
            </a:r>
            <a:r>
              <a:rPr lang="en-US" altLang="en-US" sz="4400" b="1" dirty="0">
                <a:solidFill>
                  <a:schemeClr val="tx1"/>
                </a:solidFill>
                <a:latin typeface="Times New Roman" panose="02020603050405020304" pitchFamily="18" charset="0"/>
                <a:cs typeface="Times New Roman" panose="02020603050405020304" pitchFamily="18" charset="0"/>
              </a:rPr>
              <a:t>also challenges us:</a:t>
            </a:r>
          </a:p>
          <a:p>
            <a:pPr eaLnBrk="1" hangingPunct="1">
              <a:spcBef>
                <a:spcPts val="1000"/>
              </a:spcBef>
              <a:buSzPct val="80000"/>
            </a:pPr>
            <a:r>
              <a:rPr lang="en-US" altLang="en-US" sz="2400" b="1" i="1" dirty="0" smtClean="0">
                <a:solidFill>
                  <a:schemeClr val="tx1"/>
                </a:solidFill>
                <a:latin typeface="Times New Roman" panose="02020603050405020304" pitchFamily="18" charset="0"/>
                <a:cs typeface="Times New Roman" panose="02020603050405020304" pitchFamily="18" charset="0"/>
              </a:rPr>
              <a:t>Without </a:t>
            </a:r>
            <a:r>
              <a:rPr lang="en-US" altLang="en-US" sz="2400" b="1" i="1" dirty="0">
                <a:solidFill>
                  <a:schemeClr val="tx1"/>
                </a:solidFill>
                <a:latin typeface="Times New Roman" panose="02020603050405020304" pitchFamily="18" charset="0"/>
                <a:cs typeface="Times New Roman" panose="02020603050405020304" pitchFamily="18" charset="0"/>
              </a:rPr>
              <a:t>vision, the people </a:t>
            </a:r>
            <a:r>
              <a:rPr lang="en-US" altLang="en-US" sz="2400" b="1" i="1" dirty="0" smtClean="0">
                <a:solidFill>
                  <a:schemeClr val="tx1"/>
                </a:solidFill>
                <a:latin typeface="Times New Roman" panose="02020603050405020304" pitchFamily="18" charset="0"/>
                <a:cs typeface="Times New Roman" panose="02020603050405020304" pitchFamily="18" charset="0"/>
              </a:rPr>
              <a:t>perish </a:t>
            </a:r>
            <a:r>
              <a:rPr lang="en-US" altLang="en-US" sz="2400" b="1" dirty="0">
                <a:solidFill>
                  <a:schemeClr val="tx1"/>
                </a:solidFill>
                <a:latin typeface="Times New Roman" panose="02020603050405020304" pitchFamily="18" charset="0"/>
                <a:cs typeface="Times New Roman" panose="02020603050405020304" pitchFamily="18" charset="0"/>
              </a:rPr>
              <a:t>(Proverbs </a:t>
            </a:r>
            <a:r>
              <a:rPr lang="en-US" altLang="en-US" sz="2400" b="1" dirty="0" smtClean="0">
                <a:solidFill>
                  <a:schemeClr val="tx1"/>
                </a:solidFill>
                <a:latin typeface="Times New Roman" panose="02020603050405020304" pitchFamily="18" charset="0"/>
                <a:cs typeface="Times New Roman" panose="02020603050405020304" pitchFamily="18" charset="0"/>
              </a:rPr>
              <a:t>29:18 KJV).</a:t>
            </a:r>
            <a:endParaRPr lang="en-US" altLang="en-US" sz="2400" b="1" dirty="0">
              <a:solidFill>
                <a:schemeClr val="tx1"/>
              </a:solidFill>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idx="11"/>
          </p:nvPr>
        </p:nvSpPr>
        <p:spPr/>
        <p:txBody>
          <a:bodyPr/>
          <a:lstStyle/>
          <a:p>
            <a:fld id="{669B7B5E-EE85-4AD8-A88C-64190FAB6B0F}" type="slidenum">
              <a:rPr lang="en-US" altLang="en-US" smtClean="0"/>
              <a:pPr/>
              <a:t>16</a:t>
            </a:fld>
            <a:endParaRPr lang="en-US" altLang="en-US"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362" y="304800"/>
            <a:ext cx="8894066" cy="917916"/>
          </a:xfrm>
        </p:spPr>
        <p:txBody>
          <a:bodyPr>
            <a:normAutofit fontScale="90000"/>
          </a:bodyPr>
          <a:lstStyle/>
          <a:p>
            <a:pPr eaLnBrk="1" fontAlgn="auto" hangingPunct="1">
              <a:spcAft>
                <a:spcPts val="0"/>
              </a:spcAft>
              <a:defRPr/>
            </a:pPr>
            <a:r>
              <a:rPr lang="en-US" dirty="0" smtClean="0">
                <a:solidFill>
                  <a:schemeClr val="tx1"/>
                </a:solidFill>
              </a:rPr>
              <a:t> </a:t>
            </a:r>
            <a:r>
              <a:rPr lang="en-US" sz="4900" b="1" dirty="0" smtClean="0">
                <a:solidFill>
                  <a:schemeClr val="tx1"/>
                </a:solidFill>
                <a:latin typeface="Times New Roman" panose="02020603050405020304" pitchFamily="18" charset="0"/>
                <a:cs typeface="Times New Roman" panose="02020603050405020304" pitchFamily="18" charset="0"/>
              </a:rPr>
              <a:t>The </a:t>
            </a:r>
            <a:r>
              <a:rPr lang="en-US" sz="4900" b="1" dirty="0">
                <a:solidFill>
                  <a:schemeClr val="tx1"/>
                </a:solidFill>
                <a:latin typeface="Times New Roman" panose="02020603050405020304" pitchFamily="18" charset="0"/>
                <a:cs typeface="Times New Roman" panose="02020603050405020304" pitchFamily="18" charset="0"/>
              </a:rPr>
              <a:t>W</a:t>
            </a:r>
            <a:r>
              <a:rPr lang="en-US" sz="4900" b="1" dirty="0" smtClean="0">
                <a:solidFill>
                  <a:schemeClr val="tx1"/>
                </a:solidFill>
                <a:latin typeface="Times New Roman" panose="02020603050405020304" pitchFamily="18" charset="0"/>
                <a:cs typeface="Times New Roman" panose="02020603050405020304" pitchFamily="18" charset="0"/>
              </a:rPr>
              <a:t>omen in Your </a:t>
            </a:r>
            <a:r>
              <a:rPr lang="en-US" sz="4900" b="1" dirty="0">
                <a:solidFill>
                  <a:schemeClr val="tx1"/>
                </a:solidFill>
                <a:latin typeface="Times New Roman" panose="02020603050405020304" pitchFamily="18" charset="0"/>
                <a:cs typeface="Times New Roman" panose="02020603050405020304" pitchFamily="18" charset="0"/>
              </a:rPr>
              <a:t>C</a:t>
            </a:r>
            <a:r>
              <a:rPr lang="en-US" sz="4900" b="1" dirty="0" smtClean="0">
                <a:solidFill>
                  <a:schemeClr val="tx1"/>
                </a:solidFill>
                <a:latin typeface="Times New Roman" panose="02020603050405020304" pitchFamily="18" charset="0"/>
                <a:cs typeface="Times New Roman" panose="02020603050405020304" pitchFamily="18" charset="0"/>
              </a:rPr>
              <a:t>ongregation</a:t>
            </a:r>
            <a:endParaRPr lang="en-US" b="1" dirty="0">
              <a:solidFill>
                <a:schemeClr val="tx1"/>
              </a:solidFill>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idx="11"/>
          </p:nvPr>
        </p:nvSpPr>
        <p:spPr/>
        <p:txBody>
          <a:bodyPr/>
          <a:lstStyle/>
          <a:p>
            <a:fld id="{EB9118E9-05E5-4745-9311-0FE552A8BADD}" type="slidenum">
              <a:rPr lang="en-US" altLang="en-US" smtClean="0"/>
              <a:pPr/>
              <a:t>17</a:t>
            </a:fld>
            <a:endParaRPr lang="en-US" altLang="en-US" dirty="0"/>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00400" y="1642565"/>
            <a:ext cx="2693939" cy="1795960"/>
          </a:xfrm>
          <a:prstGeom prst="rect">
            <a:avLst/>
          </a:prstGeom>
        </p:spPr>
      </p:pic>
      <p:pic>
        <p:nvPicPr>
          <p:cNvPr id="13" name="Picture 12" descr="C:\Documents and Settings\Administrator\My Documents\LWML\2013-2015  HOPE\Designed 4 U\ThinkstockPhotos-468343084.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5362" y="3007549"/>
            <a:ext cx="2133600" cy="3200400"/>
          </a:xfrm>
          <a:prstGeom prst="rect">
            <a:avLst/>
          </a:prstGeom>
          <a:noFill/>
          <a:ln>
            <a:noFill/>
          </a:ln>
        </p:spPr>
      </p:pic>
      <p:pic>
        <p:nvPicPr>
          <p:cNvPr id="14" name="Picture 13"/>
          <p:cNvPicPr/>
          <p:nvPr/>
        </p:nvPicPr>
        <p:blipFill>
          <a:blip r:embed="rId5" cstate="print">
            <a:extLst>
              <a:ext uri="{28A0092B-C50C-407E-A947-70E740481C1C}">
                <a14:useLocalDpi xmlns:a14="http://schemas.microsoft.com/office/drawing/2010/main" val="0"/>
              </a:ext>
            </a:extLst>
          </a:blip>
          <a:stretch>
            <a:fillRect/>
          </a:stretch>
        </p:blipFill>
        <p:spPr>
          <a:xfrm>
            <a:off x="2514600" y="3819892"/>
            <a:ext cx="1828800" cy="2286000"/>
          </a:xfrm>
          <a:prstGeom prst="rect">
            <a:avLst/>
          </a:prstGeom>
        </p:spPr>
      </p:pic>
      <p:pic>
        <p:nvPicPr>
          <p:cNvPr id="15" name="Picture 14" descr="C:\Documents and Settings\Administrator\My Documents\LWML\2013-2015  HOPE\Designed 4 U\ThinkstockPhotos-468460648.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19600" y="3819892"/>
            <a:ext cx="2286000" cy="2286000"/>
          </a:xfrm>
          <a:prstGeom prst="rect">
            <a:avLst/>
          </a:prstGeom>
          <a:noFill/>
          <a:ln>
            <a:noFill/>
          </a:ln>
        </p:spPr>
      </p:pic>
      <p:pic>
        <p:nvPicPr>
          <p:cNvPr id="18" name="Picture 17" descr="C:\Documents and Settings\Administrator\My Documents\LWML\2013-2015  HOPE\Designed 4 U\ThinkstockPhotos-467811580.jp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400800" y="1344527"/>
            <a:ext cx="2480945" cy="1687017"/>
          </a:xfrm>
          <a:prstGeom prst="rect">
            <a:avLst/>
          </a:prstGeom>
          <a:noFill/>
          <a:ln>
            <a:noFill/>
          </a:ln>
        </p:spPr>
      </p:pic>
      <p:pic>
        <p:nvPicPr>
          <p:cNvPr id="19" name="Picture 18"/>
          <p:cNvPicPr/>
          <p:nvPr/>
        </p:nvPicPr>
        <p:blipFill>
          <a:blip r:embed="rId8" cstate="print">
            <a:extLst>
              <a:ext uri="{28A0092B-C50C-407E-A947-70E740481C1C}">
                <a14:useLocalDpi xmlns:a14="http://schemas.microsoft.com/office/drawing/2010/main" val="0"/>
              </a:ext>
            </a:extLst>
          </a:blip>
          <a:stretch>
            <a:fillRect/>
          </a:stretch>
        </p:blipFill>
        <p:spPr>
          <a:xfrm>
            <a:off x="6901543" y="3240367"/>
            <a:ext cx="2127885" cy="2963545"/>
          </a:xfrm>
          <a:prstGeom prst="rect">
            <a:avLst/>
          </a:prstGeom>
        </p:spPr>
      </p:pic>
      <p:pic>
        <p:nvPicPr>
          <p:cNvPr id="20" name="Picture 19"/>
          <p:cNvPicPr/>
          <p:nvPr/>
        </p:nvPicPr>
        <p:blipFill>
          <a:blip r:embed="rId9" cstate="print">
            <a:extLst>
              <a:ext uri="{28A0092B-C50C-407E-A947-70E740481C1C}">
                <a14:useLocalDpi xmlns:a14="http://schemas.microsoft.com/office/drawing/2010/main" val="0"/>
              </a:ext>
            </a:extLst>
          </a:blip>
          <a:stretch>
            <a:fillRect/>
          </a:stretch>
        </p:blipFill>
        <p:spPr>
          <a:xfrm>
            <a:off x="228600" y="1344527"/>
            <a:ext cx="2286000" cy="1533525"/>
          </a:xfrm>
          <a:prstGeom prst="rect">
            <a:avLst/>
          </a:prstGeom>
        </p:spPr>
      </p:pic>
    </p:spTree>
    <p:extLst>
      <p:ext uri="{BB962C8B-B14F-4D97-AF65-F5344CB8AC3E}">
        <p14:creationId xmlns:p14="http://schemas.microsoft.com/office/powerpoint/2010/main" val="32189796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98425"/>
            <a:ext cx="8077200" cy="1425575"/>
          </a:xfrm>
        </p:spPr>
        <p:txBody>
          <a:bodyPr>
            <a:normAutofit fontScale="90000"/>
          </a:bodyPr>
          <a:lstStyle/>
          <a:p>
            <a:pPr eaLnBrk="1" fontAlgn="auto" hangingPunct="1">
              <a:spcAft>
                <a:spcPts val="0"/>
              </a:spcAft>
              <a:defRPr/>
            </a:pPr>
            <a:r>
              <a:rPr lang="en-US" dirty="0" smtClean="0">
                <a:solidFill>
                  <a:schemeClr val="tx1">
                    <a:lumMod val="95000"/>
                    <a:lumOff val="5000"/>
                  </a:schemeClr>
                </a:solidFill>
                <a:latin typeface="+mn-lt"/>
              </a:rPr>
              <a:t>       </a:t>
            </a:r>
            <a:r>
              <a:rPr lang="en-US" sz="4900" b="1" dirty="0" smtClean="0">
                <a:solidFill>
                  <a:schemeClr val="tx1">
                    <a:lumMod val="95000"/>
                    <a:lumOff val="5000"/>
                  </a:schemeClr>
                </a:solidFill>
                <a:latin typeface="Times New Roman" panose="02020603050405020304" pitchFamily="18" charset="0"/>
                <a:cs typeface="Times New Roman" panose="02020603050405020304" pitchFamily="18" charset="0"/>
              </a:rPr>
              <a:t>LWML Group </a:t>
            </a:r>
            <a:r>
              <a:rPr lang="en-US" sz="4900" b="1" dirty="0">
                <a:solidFill>
                  <a:schemeClr val="tx1">
                    <a:lumMod val="95000"/>
                    <a:lumOff val="5000"/>
                  </a:schemeClr>
                </a:solidFill>
                <a:latin typeface="Times New Roman" panose="02020603050405020304" pitchFamily="18" charset="0"/>
                <a:cs typeface="Times New Roman" panose="02020603050405020304" pitchFamily="18" charset="0"/>
              </a:rPr>
              <a:t>P</a:t>
            </a:r>
            <a:r>
              <a:rPr lang="en-US" sz="4900" b="1" dirty="0" smtClean="0">
                <a:solidFill>
                  <a:schemeClr val="tx1">
                    <a:lumMod val="95000"/>
                    <a:lumOff val="5000"/>
                  </a:schemeClr>
                </a:solidFill>
                <a:latin typeface="Times New Roman" panose="02020603050405020304" pitchFamily="18" charset="0"/>
                <a:cs typeface="Times New Roman" panose="02020603050405020304" pitchFamily="18" charset="0"/>
              </a:rPr>
              <a:t>ossibilities  </a:t>
            </a:r>
            <a:br>
              <a:rPr lang="en-US" sz="4900" b="1" dirty="0" smtClean="0">
                <a:solidFill>
                  <a:schemeClr val="tx1">
                    <a:lumMod val="95000"/>
                    <a:lumOff val="5000"/>
                  </a:schemeClr>
                </a:solidFill>
                <a:latin typeface="Times New Roman" panose="02020603050405020304" pitchFamily="18" charset="0"/>
                <a:cs typeface="Times New Roman" panose="02020603050405020304" pitchFamily="18" charset="0"/>
              </a:rPr>
            </a:br>
            <a:r>
              <a:rPr lang="en-US" sz="4900" b="1" dirty="0" smtClean="0">
                <a:solidFill>
                  <a:schemeClr val="tx1">
                    <a:lumMod val="95000"/>
                    <a:lumOff val="5000"/>
                  </a:schemeClr>
                </a:solidFill>
                <a:latin typeface="Times New Roman" panose="02020603050405020304" pitchFamily="18" charset="0"/>
                <a:cs typeface="Times New Roman" panose="02020603050405020304" pitchFamily="18" charset="0"/>
              </a:rPr>
              <a:t>  	    Within Your Congregation</a:t>
            </a:r>
            <a:endParaRPr lang="en-US" b="1" dirty="0">
              <a:solidFill>
                <a:schemeClr val="tx1">
                  <a:lumMod val="95000"/>
                  <a:lumOff val="5000"/>
                </a:schemeClr>
              </a:solidFill>
              <a:latin typeface="Times New Roman" panose="02020603050405020304" pitchFamily="18" charset="0"/>
              <a:cs typeface="Times New Roman" panose="02020603050405020304"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9174991"/>
              </p:ext>
            </p:extLst>
          </p:nvPr>
        </p:nvGraphicFramePr>
        <p:xfrm>
          <a:off x="304800" y="1447800"/>
          <a:ext cx="8382000"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idx="11"/>
          </p:nvPr>
        </p:nvSpPr>
        <p:spPr/>
        <p:txBody>
          <a:bodyPr/>
          <a:lstStyle/>
          <a:p>
            <a:fld id="{4E4E6F6F-78F9-429A-AF00-65CF7148B80B}" type="slidenum">
              <a:rPr lang="en-US" altLang="en-US" smtClean="0"/>
              <a:pPr/>
              <a:t>18</a:t>
            </a:fld>
            <a:endParaRPr lang="en-US" altLang="en-US" dirty="0"/>
          </a:p>
        </p:txBody>
      </p:sp>
    </p:spTree>
    <p:extLst>
      <p:ext uri="{BB962C8B-B14F-4D97-AF65-F5344CB8AC3E}">
        <p14:creationId xmlns:p14="http://schemas.microsoft.com/office/powerpoint/2010/main" val="37129124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990600"/>
            <a:ext cx="7262813" cy="50292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Slide Number Placeholder 1"/>
          <p:cNvSpPr>
            <a:spLocks noGrp="1"/>
          </p:cNvSpPr>
          <p:nvPr>
            <p:ph type="sldNum" idx="11"/>
          </p:nvPr>
        </p:nvSpPr>
        <p:spPr/>
        <p:txBody>
          <a:bodyPr/>
          <a:lstStyle/>
          <a:p>
            <a:fld id="{669B7B5E-EE85-4AD8-A88C-64190FAB6B0F}" type="slidenum">
              <a:rPr lang="en-US" altLang="en-US" smtClean="0"/>
              <a:pPr/>
              <a:t>19</a:t>
            </a:fld>
            <a:endParaRPr lang="en-US" altLang="en-US"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ChangeArrowheads="1"/>
          </p:cNvSpPr>
          <p:nvPr/>
        </p:nvSpPr>
        <p:spPr bwMode="auto">
          <a:xfrm>
            <a:off x="180975" y="2286000"/>
            <a:ext cx="8394700" cy="1941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571500" indent="-571500">
              <a:spcBef>
                <a:spcPts val="750"/>
              </a:spcBef>
              <a:buClr>
                <a:srgbClr val="000000"/>
              </a:buClr>
              <a:buSzPct val="100000"/>
              <a:buFont typeface="Times New Roman" panose="02020603050405020304" pitchFamily="18" charset="0"/>
              <a:tabLst>
                <a:tab pos="569913" algn="l"/>
                <a:tab pos="1484313" algn="l"/>
                <a:tab pos="2398713" algn="l"/>
                <a:tab pos="3313113" algn="l"/>
                <a:tab pos="4227513" algn="l"/>
                <a:tab pos="5141913" algn="l"/>
                <a:tab pos="6056313" algn="l"/>
                <a:tab pos="6970713" algn="l"/>
                <a:tab pos="7885113" algn="l"/>
                <a:tab pos="8799513" algn="l"/>
                <a:tab pos="9713913" algn="l"/>
                <a:tab pos="10628313" algn="l"/>
              </a:tabLst>
              <a:defRPr sz="3000">
                <a:solidFill>
                  <a:srgbClr val="FFFFFF"/>
                </a:solidFill>
                <a:latin typeface="Arial" panose="020B0604020202020204" pitchFamily="34" charset="0"/>
                <a:cs typeface="Arial Unicode MS" panose="020B0604020202020204" pitchFamily="34" charset="-128"/>
              </a:defRPr>
            </a:lvl1pPr>
            <a:lvl2pPr>
              <a:spcBef>
                <a:spcPts val="650"/>
              </a:spcBef>
              <a:buClr>
                <a:srgbClr val="000000"/>
              </a:buClr>
              <a:buSzPct val="100000"/>
              <a:buFont typeface="Times New Roman" panose="02020603050405020304" pitchFamily="18" charset="0"/>
              <a:tabLst>
                <a:tab pos="569913" algn="l"/>
                <a:tab pos="1484313" algn="l"/>
                <a:tab pos="2398713" algn="l"/>
                <a:tab pos="3313113" algn="l"/>
                <a:tab pos="4227513" algn="l"/>
                <a:tab pos="5141913" algn="l"/>
                <a:tab pos="6056313" algn="l"/>
                <a:tab pos="6970713" algn="l"/>
                <a:tab pos="7885113" algn="l"/>
                <a:tab pos="8799513" algn="l"/>
                <a:tab pos="9713913" algn="l"/>
                <a:tab pos="10628313" algn="l"/>
              </a:tabLst>
              <a:defRPr sz="2600">
                <a:solidFill>
                  <a:srgbClr val="FFFFFF"/>
                </a:solidFill>
                <a:latin typeface="Arial" panose="020B0604020202020204" pitchFamily="34" charset="0"/>
                <a:cs typeface="Arial Unicode MS" panose="020B0604020202020204" pitchFamily="34" charset="-128"/>
              </a:defRPr>
            </a:lvl2pPr>
            <a:lvl3pPr>
              <a:spcBef>
                <a:spcPts val="600"/>
              </a:spcBef>
              <a:buClr>
                <a:srgbClr val="000000"/>
              </a:buClr>
              <a:buSzPct val="100000"/>
              <a:buFont typeface="Times New Roman" panose="02020603050405020304" pitchFamily="18" charset="0"/>
              <a:tabLst>
                <a:tab pos="569913" algn="l"/>
                <a:tab pos="1484313" algn="l"/>
                <a:tab pos="2398713" algn="l"/>
                <a:tab pos="3313113" algn="l"/>
                <a:tab pos="4227513" algn="l"/>
                <a:tab pos="5141913" algn="l"/>
                <a:tab pos="6056313" algn="l"/>
                <a:tab pos="6970713" algn="l"/>
                <a:tab pos="7885113" algn="l"/>
                <a:tab pos="8799513" algn="l"/>
                <a:tab pos="9713913" algn="l"/>
                <a:tab pos="10628313" algn="l"/>
              </a:tabLst>
              <a:defRPr sz="2400">
                <a:solidFill>
                  <a:srgbClr val="FFFFFF"/>
                </a:solidFill>
                <a:latin typeface="Arial" panose="020B0604020202020204" pitchFamily="34" charset="0"/>
                <a:cs typeface="Arial Unicode MS" panose="020B0604020202020204" pitchFamily="34" charset="-128"/>
              </a:defRPr>
            </a:lvl3pPr>
            <a:lvl4pPr>
              <a:spcBef>
                <a:spcPts val="500"/>
              </a:spcBef>
              <a:buClr>
                <a:srgbClr val="000000"/>
              </a:buClr>
              <a:buSzPct val="100000"/>
              <a:buFont typeface="Times New Roman" panose="02020603050405020304" pitchFamily="18" charset="0"/>
              <a:tabLst>
                <a:tab pos="569913" algn="l"/>
                <a:tab pos="1484313" algn="l"/>
                <a:tab pos="2398713" algn="l"/>
                <a:tab pos="3313113" algn="l"/>
                <a:tab pos="4227513" algn="l"/>
                <a:tab pos="5141913" algn="l"/>
                <a:tab pos="6056313" algn="l"/>
                <a:tab pos="6970713" algn="l"/>
                <a:tab pos="7885113" algn="l"/>
                <a:tab pos="8799513" algn="l"/>
                <a:tab pos="9713913" algn="l"/>
                <a:tab pos="10628313" algn="l"/>
              </a:tabLst>
              <a:defRPr sz="2000">
                <a:solidFill>
                  <a:srgbClr val="FFFFFF"/>
                </a:solidFill>
                <a:latin typeface="Arial" panose="020B0604020202020204" pitchFamily="34" charset="0"/>
                <a:cs typeface="Arial Unicode MS" panose="020B0604020202020204" pitchFamily="34" charset="-128"/>
              </a:defRPr>
            </a:lvl4pPr>
            <a:lvl5pPr>
              <a:spcBef>
                <a:spcPts val="500"/>
              </a:spcBef>
              <a:buClr>
                <a:srgbClr val="000000"/>
              </a:buClr>
              <a:buSzPct val="100000"/>
              <a:buFont typeface="Times New Roman" panose="02020603050405020304" pitchFamily="18" charset="0"/>
              <a:tabLst>
                <a:tab pos="569913" algn="l"/>
                <a:tab pos="1484313" algn="l"/>
                <a:tab pos="2398713" algn="l"/>
                <a:tab pos="3313113" algn="l"/>
                <a:tab pos="4227513" algn="l"/>
                <a:tab pos="5141913" algn="l"/>
                <a:tab pos="6056313" algn="l"/>
                <a:tab pos="6970713" algn="l"/>
                <a:tab pos="7885113" algn="l"/>
                <a:tab pos="8799513" algn="l"/>
                <a:tab pos="9713913" algn="l"/>
                <a:tab pos="10628313" algn="l"/>
              </a:tabLst>
              <a:defRPr sz="2000">
                <a:solidFill>
                  <a:srgbClr val="FFFFFF"/>
                </a:solidFill>
                <a:latin typeface="Arial" panose="020B0604020202020204" pitchFamily="34" charset="0"/>
                <a:cs typeface="Arial Unicode MS" panose="020B0604020202020204" pitchFamily="34" charset="-128"/>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569913" algn="l"/>
                <a:tab pos="1484313" algn="l"/>
                <a:tab pos="2398713" algn="l"/>
                <a:tab pos="3313113" algn="l"/>
                <a:tab pos="4227513" algn="l"/>
                <a:tab pos="5141913" algn="l"/>
                <a:tab pos="6056313" algn="l"/>
                <a:tab pos="6970713" algn="l"/>
                <a:tab pos="7885113" algn="l"/>
                <a:tab pos="8799513" algn="l"/>
                <a:tab pos="9713913" algn="l"/>
                <a:tab pos="10628313" algn="l"/>
              </a:tabLst>
              <a:defRPr sz="2000">
                <a:solidFill>
                  <a:srgbClr val="FFFFFF"/>
                </a:solidFill>
                <a:latin typeface="Arial" panose="020B0604020202020204" pitchFamily="34" charset="0"/>
                <a:cs typeface="Arial Unicode MS" panose="020B0604020202020204" pitchFamily="34" charset="-128"/>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569913" algn="l"/>
                <a:tab pos="1484313" algn="l"/>
                <a:tab pos="2398713" algn="l"/>
                <a:tab pos="3313113" algn="l"/>
                <a:tab pos="4227513" algn="l"/>
                <a:tab pos="5141913" algn="l"/>
                <a:tab pos="6056313" algn="l"/>
                <a:tab pos="6970713" algn="l"/>
                <a:tab pos="7885113" algn="l"/>
                <a:tab pos="8799513" algn="l"/>
                <a:tab pos="9713913" algn="l"/>
                <a:tab pos="10628313" algn="l"/>
              </a:tabLst>
              <a:defRPr sz="2000">
                <a:solidFill>
                  <a:srgbClr val="FFFFFF"/>
                </a:solidFill>
                <a:latin typeface="Arial" panose="020B0604020202020204" pitchFamily="34" charset="0"/>
                <a:cs typeface="Arial Unicode MS" panose="020B0604020202020204" pitchFamily="34" charset="-128"/>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569913" algn="l"/>
                <a:tab pos="1484313" algn="l"/>
                <a:tab pos="2398713" algn="l"/>
                <a:tab pos="3313113" algn="l"/>
                <a:tab pos="4227513" algn="l"/>
                <a:tab pos="5141913" algn="l"/>
                <a:tab pos="6056313" algn="l"/>
                <a:tab pos="6970713" algn="l"/>
                <a:tab pos="7885113" algn="l"/>
                <a:tab pos="8799513" algn="l"/>
                <a:tab pos="9713913" algn="l"/>
                <a:tab pos="10628313" algn="l"/>
              </a:tabLst>
              <a:defRPr sz="2000">
                <a:solidFill>
                  <a:srgbClr val="FFFFFF"/>
                </a:solidFill>
                <a:latin typeface="Arial" panose="020B0604020202020204" pitchFamily="34" charset="0"/>
                <a:cs typeface="Arial Unicode MS" panose="020B0604020202020204" pitchFamily="34" charset="-128"/>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569913" algn="l"/>
                <a:tab pos="1484313" algn="l"/>
                <a:tab pos="2398713" algn="l"/>
                <a:tab pos="3313113" algn="l"/>
                <a:tab pos="4227513" algn="l"/>
                <a:tab pos="5141913" algn="l"/>
                <a:tab pos="6056313" algn="l"/>
                <a:tab pos="6970713" algn="l"/>
                <a:tab pos="7885113" algn="l"/>
                <a:tab pos="8799513" algn="l"/>
                <a:tab pos="9713913" algn="l"/>
                <a:tab pos="10628313" algn="l"/>
              </a:tabLst>
              <a:defRPr sz="2000">
                <a:solidFill>
                  <a:srgbClr val="FFFFFF"/>
                </a:solidFill>
                <a:latin typeface="Arial" panose="020B0604020202020204" pitchFamily="34" charset="0"/>
                <a:cs typeface="Arial Unicode MS" panose="020B0604020202020204" pitchFamily="34" charset="-128"/>
              </a:defRPr>
            </a:lvl9pPr>
          </a:lstStyle>
          <a:p>
            <a:pPr eaLnBrk="1" hangingPunct="1">
              <a:spcBef>
                <a:spcPct val="0"/>
              </a:spcBef>
              <a:buClrTx/>
              <a:buFont typeface="Arial" panose="020B0604020202020204" pitchFamily="34" charset="0"/>
              <a:buChar char="•"/>
            </a:pPr>
            <a:r>
              <a:rPr lang="en-US" altLang="en-US" sz="4000" dirty="0">
                <a:solidFill>
                  <a:schemeClr val="tx1"/>
                </a:solidFill>
                <a:latin typeface="Times New Roman" panose="02020603050405020304" pitchFamily="18" charset="0"/>
                <a:cs typeface="Times New Roman" panose="02020603050405020304" pitchFamily="18" charset="0"/>
              </a:rPr>
              <a:t>to provide creative information to organize or reorganize an active women's group in the LWML.</a:t>
            </a:r>
          </a:p>
        </p:txBody>
      </p:sp>
      <p:sp>
        <p:nvSpPr>
          <p:cNvPr id="6148" name="Text Box 3"/>
          <p:cNvSpPr txBox="1">
            <a:spLocks noChangeArrowheads="1"/>
          </p:cNvSpPr>
          <p:nvPr/>
        </p:nvSpPr>
        <p:spPr bwMode="auto">
          <a:xfrm>
            <a:off x="381000" y="625813"/>
            <a:ext cx="8582025" cy="771623"/>
          </a:xfrm>
          <a:prstGeom prst="rect">
            <a:avLst/>
          </a:prstGeom>
          <a:noFill/>
          <a:ln w="28440">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spcBef>
                <a:spcPts val="7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000">
                <a:solidFill>
                  <a:srgbClr val="FFFFFF"/>
                </a:solidFill>
                <a:latin typeface="Arial" panose="020B0604020202020204" pitchFamily="34" charset="0"/>
                <a:cs typeface="Arial Unicode MS" panose="020B0604020202020204" pitchFamily="34" charset="-128"/>
              </a:defRPr>
            </a:lvl1pPr>
            <a:lvl2pPr>
              <a:spcBef>
                <a:spcPts val="6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600">
                <a:solidFill>
                  <a:srgbClr val="FFFFFF"/>
                </a:solidFill>
                <a:latin typeface="Arial" panose="020B0604020202020204" pitchFamily="34" charset="0"/>
                <a:cs typeface="Arial Unicode MS" panose="020B0604020202020204" pitchFamily="34" charset="-128"/>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panose="020B0604020202020204" pitchFamily="34" charset="0"/>
                <a:cs typeface="Arial Unicode MS" panose="020B060402020202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9pPr>
          </a:lstStyle>
          <a:p>
            <a:pPr eaLnBrk="1" hangingPunct="1">
              <a:spcBef>
                <a:spcPct val="0"/>
              </a:spcBef>
              <a:buClrTx/>
              <a:buFontTx/>
              <a:buNone/>
            </a:pPr>
            <a:r>
              <a:rPr lang="en-US" altLang="en-US" sz="4400" b="1" dirty="0" smtClean="0">
                <a:solidFill>
                  <a:schemeClr val="tx1"/>
                </a:solidFill>
                <a:latin typeface="Times New Roman" panose="02020603050405020304" pitchFamily="18" charset="0"/>
                <a:cs typeface="Times New Roman" panose="02020603050405020304" pitchFamily="18" charset="0"/>
              </a:rPr>
              <a:t>The purpose of </a:t>
            </a:r>
            <a:r>
              <a:rPr lang="en-US" altLang="en-US" sz="4400" b="1" i="1" dirty="0" smtClean="0">
                <a:solidFill>
                  <a:schemeClr val="tx1"/>
                </a:solidFill>
                <a:latin typeface="Times New Roman" panose="02020603050405020304" pitchFamily="18" charset="0"/>
                <a:cs typeface="Times New Roman" panose="02020603050405020304" pitchFamily="18" charset="0"/>
              </a:rPr>
              <a:t>LWML 104 </a:t>
            </a:r>
            <a:r>
              <a:rPr lang="en-US" altLang="en-US" sz="4400" b="1" dirty="0" smtClean="0">
                <a:solidFill>
                  <a:schemeClr val="tx1"/>
                </a:solidFill>
                <a:latin typeface="Times New Roman" panose="02020603050405020304" pitchFamily="18" charset="0"/>
                <a:cs typeface="Times New Roman" panose="02020603050405020304" pitchFamily="18" charset="0"/>
              </a:rPr>
              <a:t>is …</a:t>
            </a:r>
            <a:endParaRPr lang="en-US" altLang="en-US" sz="4400" b="1" dirty="0">
              <a:solidFill>
                <a:schemeClr val="tx1"/>
              </a:solidFill>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idx="11"/>
          </p:nvPr>
        </p:nvSpPr>
        <p:spPr/>
        <p:txBody>
          <a:bodyPr/>
          <a:lstStyle/>
          <a:p>
            <a:fld id="{669B7B5E-EE85-4AD8-A88C-64190FAB6B0F}" type="slidenum">
              <a:rPr lang="en-US" altLang="en-US" smtClean="0"/>
              <a:pPr/>
              <a:t>2</a:t>
            </a:fld>
            <a:endParaRPr lang="en-US" altLang="en-US" dirty="0"/>
          </a:p>
        </p:txBody>
      </p:sp>
    </p:spTree>
  </p:cSld>
  <p:clrMapOvr>
    <a:masterClrMapping/>
  </p:clrMapOvr>
  <p:transition spd="slow">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596900"/>
            <a:ext cx="5867400" cy="57388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Slide Number Placeholder 1"/>
          <p:cNvSpPr>
            <a:spLocks noGrp="1"/>
          </p:cNvSpPr>
          <p:nvPr>
            <p:ph type="sldNum" idx="11"/>
          </p:nvPr>
        </p:nvSpPr>
        <p:spPr/>
        <p:txBody>
          <a:bodyPr/>
          <a:lstStyle/>
          <a:p>
            <a:fld id="{669B7B5E-EE85-4AD8-A88C-64190FAB6B0F}" type="slidenum">
              <a:rPr lang="en-US" altLang="en-US" smtClean="0"/>
              <a:pPr/>
              <a:t>20</a:t>
            </a:fld>
            <a:endParaRPr lang="en-US" altLang="en-US"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
          <p:cNvSpPr>
            <a:spLocks noChangeArrowheads="1"/>
          </p:cNvSpPr>
          <p:nvPr/>
        </p:nvSpPr>
        <p:spPr bwMode="auto">
          <a:xfrm>
            <a:off x="457200" y="990600"/>
            <a:ext cx="8229600" cy="44033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7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000">
                <a:solidFill>
                  <a:srgbClr val="FFFFFF"/>
                </a:solidFill>
                <a:latin typeface="Arial" panose="020B0604020202020204" pitchFamily="34" charset="0"/>
                <a:cs typeface="Arial Unicode MS" panose="020B0604020202020204" pitchFamily="34" charset="-128"/>
              </a:defRPr>
            </a:lvl1pPr>
            <a:lvl2pPr>
              <a:spcBef>
                <a:spcPts val="6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600">
                <a:solidFill>
                  <a:srgbClr val="FFFFFF"/>
                </a:solidFill>
                <a:latin typeface="Arial" panose="020B0604020202020204" pitchFamily="34" charset="0"/>
                <a:cs typeface="Arial Unicode MS" panose="020B0604020202020204" pitchFamily="34" charset="-128"/>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panose="020B0604020202020204" pitchFamily="34" charset="0"/>
                <a:cs typeface="Arial Unicode MS" panose="020B060402020202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9pPr>
          </a:lstStyle>
          <a:p>
            <a:pPr eaLnBrk="1" hangingPunct="1">
              <a:spcBef>
                <a:spcPct val="0"/>
              </a:spcBef>
              <a:buClrTx/>
              <a:buFontTx/>
              <a:buNone/>
            </a:pPr>
            <a:r>
              <a:rPr lang="en-US" altLang="en-US" sz="4000" dirty="0">
                <a:solidFill>
                  <a:schemeClr val="tx1"/>
                </a:solidFill>
                <a:latin typeface="Times New Roman" panose="02020603050405020304" pitchFamily="18" charset="0"/>
                <a:cs typeface="Times New Roman" panose="02020603050405020304" pitchFamily="18" charset="0"/>
              </a:rPr>
              <a:t>An organization needs both dreamers and doers. The ideas may come from one, but the implementation may have to come from the other. In this process of developing a new group or remodeling an existing one, it will take both types of personalities.</a:t>
            </a:r>
          </a:p>
        </p:txBody>
      </p:sp>
      <p:sp>
        <p:nvSpPr>
          <p:cNvPr id="2" name="Slide Number Placeholder 1"/>
          <p:cNvSpPr>
            <a:spLocks noGrp="1"/>
          </p:cNvSpPr>
          <p:nvPr>
            <p:ph type="sldNum" idx="11"/>
          </p:nvPr>
        </p:nvSpPr>
        <p:spPr/>
        <p:txBody>
          <a:bodyPr/>
          <a:lstStyle/>
          <a:p>
            <a:fld id="{669B7B5E-EE85-4AD8-A88C-64190FAB6B0F}" type="slidenum">
              <a:rPr lang="en-US" altLang="en-US" smtClean="0"/>
              <a:pPr/>
              <a:t>21</a:t>
            </a:fld>
            <a:endParaRPr lang="en-US" altLang="en-US"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
          <p:cNvSpPr>
            <a:spLocks noGrp="1" noChangeArrowheads="1"/>
          </p:cNvSpPr>
          <p:nvPr>
            <p:ph type="title" idx="4294967295"/>
          </p:nvPr>
        </p:nvSpPr>
        <p:spPr>
          <a:xfrm>
            <a:off x="457200" y="228600"/>
            <a:ext cx="7467600" cy="1295400"/>
          </a:xfrm>
        </p:spPr>
        <p:txBody>
          <a:bodyPr/>
          <a:lstStyle/>
          <a:p>
            <a:pPr algn="ct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400" b="1" dirty="0" smtClean="0">
                <a:solidFill>
                  <a:schemeClr val="tx1"/>
                </a:solidFill>
                <a:latin typeface="Times New Roman" panose="02020603050405020304" pitchFamily="18" charset="0"/>
                <a:cs typeface="Times New Roman" panose="02020603050405020304" pitchFamily="18" charset="0"/>
              </a:rPr>
              <a:t>Communication</a:t>
            </a:r>
          </a:p>
        </p:txBody>
      </p:sp>
      <p:sp>
        <p:nvSpPr>
          <p:cNvPr id="2" name="Slide Number Placeholder 1"/>
          <p:cNvSpPr>
            <a:spLocks noGrp="1"/>
          </p:cNvSpPr>
          <p:nvPr>
            <p:ph type="sldNum" idx="11"/>
          </p:nvPr>
        </p:nvSpPr>
        <p:spPr/>
        <p:txBody>
          <a:bodyPr/>
          <a:lstStyle/>
          <a:p>
            <a:fld id="{364A121C-FFFD-4BE2-8565-A3323F0A9FB0}" type="slidenum">
              <a:rPr lang="en-US" altLang="en-US" smtClean="0"/>
              <a:pPr/>
              <a:t>22</a:t>
            </a:fld>
            <a:endParaRPr lang="en-US" altLang="en-US" dirty="0"/>
          </a:p>
        </p:txBody>
      </p:sp>
      <p:pic>
        <p:nvPicPr>
          <p:cNvPr id="5" name="Picture 4" descr="C:\Documents and Settings\Administrator\Local Settings\Temporary Internet Files\Content.IE5\QEJ453DE\Communication[1].png"/>
          <p:cNvPicPr/>
          <p:nvPr/>
        </p:nvPicPr>
        <p:blipFill>
          <a:blip r:embed="rId3">
            <a:extLst>
              <a:ext uri="{28A0092B-C50C-407E-A947-70E740481C1C}">
                <a14:useLocalDpi xmlns:a14="http://schemas.microsoft.com/office/drawing/2010/main" val="0"/>
              </a:ext>
            </a:extLst>
          </a:blip>
          <a:srcRect/>
          <a:stretch>
            <a:fillRect/>
          </a:stretch>
        </p:blipFill>
        <p:spPr bwMode="auto">
          <a:xfrm>
            <a:off x="5943600" y="1752600"/>
            <a:ext cx="1682115" cy="180784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1013" y="1192213"/>
            <a:ext cx="8181975" cy="429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6261731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
          <p:cNvSpPr>
            <a:spLocks noGrp="1" noChangeArrowheads="1"/>
          </p:cNvSpPr>
          <p:nvPr>
            <p:ph type="title" idx="4294967295"/>
          </p:nvPr>
        </p:nvSpPr>
        <p:spPr>
          <a:xfrm>
            <a:off x="457200" y="304800"/>
            <a:ext cx="7467600" cy="1066800"/>
          </a:xfrm>
        </p:spPr>
        <p:txBody>
          <a:bodyPr/>
          <a:lstStyle/>
          <a:p>
            <a:pPr algn="ct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400" b="1" dirty="0" smtClean="0">
                <a:solidFill>
                  <a:schemeClr val="tx1"/>
                </a:solidFill>
                <a:latin typeface="Times New Roman" panose="02020603050405020304" pitchFamily="18" charset="0"/>
                <a:cs typeface="Times New Roman" panose="02020603050405020304" pitchFamily="18" charset="0"/>
              </a:rPr>
              <a:t>Surveys</a:t>
            </a:r>
          </a:p>
        </p:txBody>
      </p:sp>
      <p:sp>
        <p:nvSpPr>
          <p:cNvPr id="22531" name="Rectangle 2"/>
          <p:cNvSpPr>
            <a:spLocks noGrp="1" noChangeArrowheads="1"/>
          </p:cNvSpPr>
          <p:nvPr>
            <p:ph type="subTitle" idx="4294967295"/>
          </p:nvPr>
        </p:nvSpPr>
        <p:spPr>
          <a:xfrm>
            <a:off x="609600" y="1295400"/>
            <a:ext cx="7467600" cy="5135563"/>
          </a:xfrm>
        </p:spPr>
        <p:txBody>
          <a:bodyPr lIns="0" tIns="0" rIns="0" bIns="0" anchor="ctr"/>
          <a:lstStyle/>
          <a:p>
            <a:pPr marL="0" indent="0" eaLnBrk="1" hangingPunct="1">
              <a:tabLst>
                <a:tab pos="36513" algn="l"/>
                <a:tab pos="912813" algn="l"/>
                <a:tab pos="1827213" algn="l"/>
                <a:tab pos="2741613" algn="l"/>
                <a:tab pos="3656013" algn="l"/>
                <a:tab pos="4570413" algn="l"/>
                <a:tab pos="5484813" algn="l"/>
                <a:tab pos="6399213" algn="l"/>
                <a:tab pos="7313613" algn="l"/>
                <a:tab pos="8228013" algn="l"/>
                <a:tab pos="9142413" algn="l"/>
                <a:tab pos="10056813" algn="l"/>
              </a:tabLst>
            </a:pPr>
            <a:endParaRPr lang="en-US" altLang="en-US" sz="3600" dirty="0" smtClean="0">
              <a:solidFill>
                <a:srgbClr val="002060"/>
              </a:solidFill>
              <a:cs typeface="Arial" panose="020B0604020202020204" pitchFamily="34" charset="0"/>
            </a:endParaRPr>
          </a:p>
          <a:p>
            <a:pPr marL="0" indent="0" eaLnBrk="1" hangingPunct="1">
              <a:tabLst>
                <a:tab pos="36513" algn="l"/>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sz="4000" dirty="0" smtClean="0">
                <a:solidFill>
                  <a:schemeClr val="tx1"/>
                </a:solidFill>
                <a:latin typeface="Times New Roman" panose="02020603050405020304" pitchFamily="18" charset="0"/>
                <a:cs typeface="Times New Roman" panose="02020603050405020304" pitchFamily="18" charset="0"/>
              </a:rPr>
              <a:t>To assess the needs of your women, conduct a survey of all the women of your congregation. Make it attractive, appealing, and user- friendly. It should be quick to answer, yet allow space for those wishing to say more.</a:t>
            </a:r>
          </a:p>
          <a:p>
            <a:pPr marL="0" indent="0" eaLnBrk="1" hangingPunct="1">
              <a:tabLst>
                <a:tab pos="36513" algn="l"/>
                <a:tab pos="912813" algn="l"/>
                <a:tab pos="1827213" algn="l"/>
                <a:tab pos="2741613" algn="l"/>
                <a:tab pos="3656013" algn="l"/>
                <a:tab pos="4570413" algn="l"/>
                <a:tab pos="5484813" algn="l"/>
                <a:tab pos="6399213" algn="l"/>
                <a:tab pos="7313613" algn="l"/>
                <a:tab pos="8228013" algn="l"/>
                <a:tab pos="9142413" algn="l"/>
                <a:tab pos="10056813" algn="l"/>
              </a:tabLst>
            </a:pPr>
            <a:endParaRPr lang="en-US" altLang="en-US" dirty="0" smtClean="0"/>
          </a:p>
          <a:p>
            <a:pPr marL="0" indent="0" eaLnBrk="1" hangingPunct="1">
              <a:tabLst>
                <a:tab pos="36513" algn="l"/>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dirty="0" smtClean="0"/>
              <a:t>  </a:t>
            </a:r>
          </a:p>
        </p:txBody>
      </p:sp>
      <p:sp>
        <p:nvSpPr>
          <p:cNvPr id="2" name="Slide Number Placeholder 1"/>
          <p:cNvSpPr>
            <a:spLocks noGrp="1"/>
          </p:cNvSpPr>
          <p:nvPr>
            <p:ph type="sldNum" idx="11"/>
          </p:nvPr>
        </p:nvSpPr>
        <p:spPr/>
        <p:txBody>
          <a:bodyPr/>
          <a:lstStyle/>
          <a:p>
            <a:fld id="{364A121C-FFFD-4BE2-8565-A3323F0A9FB0}" type="slidenum">
              <a:rPr lang="en-US" altLang="en-US" smtClean="0"/>
              <a:pPr/>
              <a:t>23</a:t>
            </a:fld>
            <a:endParaRPr lang="en-US" altLang="en-US"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1"/>
          <p:cNvSpPr txBox="1">
            <a:spLocks noChangeArrowheads="1"/>
          </p:cNvSpPr>
          <p:nvPr/>
        </p:nvSpPr>
        <p:spPr bwMode="auto">
          <a:xfrm>
            <a:off x="457200" y="304800"/>
            <a:ext cx="7467600" cy="6027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marL="36513">
              <a:spcBef>
                <a:spcPts val="750"/>
              </a:spcBef>
              <a:buClr>
                <a:srgbClr val="000000"/>
              </a:buClr>
              <a:buSzPct val="100000"/>
              <a:buFont typeface="Times New Roman" panose="02020603050405020304" pitchFamily="18" charset="0"/>
              <a:tabLst>
                <a:tab pos="36513" algn="l"/>
                <a:tab pos="912813" algn="l"/>
                <a:tab pos="1827213" algn="l"/>
                <a:tab pos="2741613" algn="l"/>
                <a:tab pos="3656013" algn="l"/>
                <a:tab pos="4570413" algn="l"/>
                <a:tab pos="5484813" algn="l"/>
                <a:tab pos="6399213" algn="l"/>
                <a:tab pos="7313613" algn="l"/>
                <a:tab pos="8228013" algn="l"/>
                <a:tab pos="9142413" algn="l"/>
                <a:tab pos="10056813" algn="l"/>
              </a:tabLst>
              <a:defRPr sz="3000">
                <a:solidFill>
                  <a:srgbClr val="FFFFFF"/>
                </a:solidFill>
                <a:latin typeface="Arial" panose="020B0604020202020204" pitchFamily="34" charset="0"/>
                <a:cs typeface="Arial Unicode MS" panose="020B0604020202020204" pitchFamily="34" charset="-128"/>
              </a:defRPr>
            </a:lvl1pPr>
            <a:lvl2pPr>
              <a:spcBef>
                <a:spcPts val="650"/>
              </a:spcBef>
              <a:buClr>
                <a:srgbClr val="000000"/>
              </a:buClr>
              <a:buSzPct val="100000"/>
              <a:buFont typeface="Times New Roman" panose="02020603050405020304" pitchFamily="18" charset="0"/>
              <a:tabLst>
                <a:tab pos="36513" algn="l"/>
                <a:tab pos="912813" algn="l"/>
                <a:tab pos="1827213" algn="l"/>
                <a:tab pos="2741613" algn="l"/>
                <a:tab pos="3656013" algn="l"/>
                <a:tab pos="4570413" algn="l"/>
                <a:tab pos="5484813" algn="l"/>
                <a:tab pos="6399213" algn="l"/>
                <a:tab pos="7313613" algn="l"/>
                <a:tab pos="8228013" algn="l"/>
                <a:tab pos="9142413" algn="l"/>
                <a:tab pos="10056813" algn="l"/>
              </a:tabLst>
              <a:defRPr sz="2600">
                <a:solidFill>
                  <a:srgbClr val="FFFFFF"/>
                </a:solidFill>
                <a:latin typeface="Arial" panose="020B0604020202020204" pitchFamily="34" charset="0"/>
                <a:cs typeface="Arial Unicode MS" panose="020B0604020202020204" pitchFamily="34" charset="-128"/>
              </a:defRPr>
            </a:lvl2pPr>
            <a:lvl3pPr>
              <a:spcBef>
                <a:spcPts val="600"/>
              </a:spcBef>
              <a:buClr>
                <a:srgbClr val="000000"/>
              </a:buClr>
              <a:buSzPct val="100000"/>
              <a:buFont typeface="Times New Roman" panose="02020603050405020304" pitchFamily="18" charset="0"/>
              <a:tabLst>
                <a:tab pos="36513" algn="l"/>
                <a:tab pos="912813" algn="l"/>
                <a:tab pos="1827213" algn="l"/>
                <a:tab pos="2741613" algn="l"/>
                <a:tab pos="3656013" algn="l"/>
                <a:tab pos="4570413" algn="l"/>
                <a:tab pos="5484813" algn="l"/>
                <a:tab pos="6399213" algn="l"/>
                <a:tab pos="7313613" algn="l"/>
                <a:tab pos="8228013" algn="l"/>
                <a:tab pos="9142413" algn="l"/>
                <a:tab pos="10056813" algn="l"/>
              </a:tabLst>
              <a:defRPr sz="2400">
                <a:solidFill>
                  <a:srgbClr val="FFFFFF"/>
                </a:solidFill>
                <a:latin typeface="Arial" panose="020B0604020202020204" pitchFamily="34" charset="0"/>
                <a:cs typeface="Arial Unicode MS" panose="020B0604020202020204" pitchFamily="34" charset="-128"/>
              </a:defRPr>
            </a:lvl3pPr>
            <a:lvl4pPr>
              <a:spcBef>
                <a:spcPts val="500"/>
              </a:spcBef>
              <a:buClr>
                <a:srgbClr val="000000"/>
              </a:buClr>
              <a:buSzPct val="100000"/>
              <a:buFont typeface="Times New Roman" panose="02020603050405020304" pitchFamily="18" charset="0"/>
              <a:tabLst>
                <a:tab pos="36513" algn="l"/>
                <a:tab pos="912813" algn="l"/>
                <a:tab pos="1827213" algn="l"/>
                <a:tab pos="2741613" algn="l"/>
                <a:tab pos="3656013" algn="l"/>
                <a:tab pos="4570413" algn="l"/>
                <a:tab pos="5484813" algn="l"/>
                <a:tab pos="6399213" algn="l"/>
                <a:tab pos="7313613" algn="l"/>
                <a:tab pos="8228013" algn="l"/>
                <a:tab pos="9142413" algn="l"/>
                <a:tab pos="10056813" algn="l"/>
              </a:tabLst>
              <a:defRPr sz="2000">
                <a:solidFill>
                  <a:srgbClr val="FFFFFF"/>
                </a:solidFill>
                <a:latin typeface="Arial" panose="020B0604020202020204" pitchFamily="34" charset="0"/>
                <a:cs typeface="Arial Unicode MS" panose="020B0604020202020204" pitchFamily="34" charset="-128"/>
              </a:defRPr>
            </a:lvl4pPr>
            <a:lvl5pPr>
              <a:spcBef>
                <a:spcPts val="500"/>
              </a:spcBef>
              <a:buClr>
                <a:srgbClr val="000000"/>
              </a:buClr>
              <a:buSzPct val="100000"/>
              <a:buFont typeface="Times New Roman" panose="02020603050405020304" pitchFamily="18" charset="0"/>
              <a:tabLst>
                <a:tab pos="36513" algn="l"/>
                <a:tab pos="912813" algn="l"/>
                <a:tab pos="1827213" algn="l"/>
                <a:tab pos="2741613" algn="l"/>
                <a:tab pos="3656013" algn="l"/>
                <a:tab pos="4570413" algn="l"/>
                <a:tab pos="5484813" algn="l"/>
                <a:tab pos="6399213" algn="l"/>
                <a:tab pos="7313613" algn="l"/>
                <a:tab pos="8228013" algn="l"/>
                <a:tab pos="9142413" algn="l"/>
                <a:tab pos="10056813" algn="l"/>
              </a:tabLst>
              <a:defRPr sz="2000">
                <a:solidFill>
                  <a:srgbClr val="FFFFFF"/>
                </a:solidFill>
                <a:latin typeface="Arial" panose="020B0604020202020204" pitchFamily="34" charset="0"/>
                <a:cs typeface="Arial Unicode MS" panose="020B0604020202020204" pitchFamily="34" charset="-128"/>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36513" algn="l"/>
                <a:tab pos="912813" algn="l"/>
                <a:tab pos="1827213" algn="l"/>
                <a:tab pos="2741613" algn="l"/>
                <a:tab pos="3656013" algn="l"/>
                <a:tab pos="4570413" algn="l"/>
                <a:tab pos="5484813" algn="l"/>
                <a:tab pos="6399213" algn="l"/>
                <a:tab pos="7313613" algn="l"/>
                <a:tab pos="8228013" algn="l"/>
                <a:tab pos="9142413" algn="l"/>
                <a:tab pos="10056813" algn="l"/>
              </a:tabLst>
              <a:defRPr sz="2000">
                <a:solidFill>
                  <a:srgbClr val="FFFFFF"/>
                </a:solidFill>
                <a:latin typeface="Arial" panose="020B0604020202020204" pitchFamily="34" charset="0"/>
                <a:cs typeface="Arial Unicode MS" panose="020B0604020202020204" pitchFamily="34" charset="-128"/>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36513" algn="l"/>
                <a:tab pos="912813" algn="l"/>
                <a:tab pos="1827213" algn="l"/>
                <a:tab pos="2741613" algn="l"/>
                <a:tab pos="3656013" algn="l"/>
                <a:tab pos="4570413" algn="l"/>
                <a:tab pos="5484813" algn="l"/>
                <a:tab pos="6399213" algn="l"/>
                <a:tab pos="7313613" algn="l"/>
                <a:tab pos="8228013" algn="l"/>
                <a:tab pos="9142413" algn="l"/>
                <a:tab pos="10056813" algn="l"/>
              </a:tabLst>
              <a:defRPr sz="2000">
                <a:solidFill>
                  <a:srgbClr val="FFFFFF"/>
                </a:solidFill>
                <a:latin typeface="Arial" panose="020B0604020202020204" pitchFamily="34" charset="0"/>
                <a:cs typeface="Arial Unicode MS" panose="020B0604020202020204" pitchFamily="34" charset="-128"/>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36513" algn="l"/>
                <a:tab pos="912813" algn="l"/>
                <a:tab pos="1827213" algn="l"/>
                <a:tab pos="2741613" algn="l"/>
                <a:tab pos="3656013" algn="l"/>
                <a:tab pos="4570413" algn="l"/>
                <a:tab pos="5484813" algn="l"/>
                <a:tab pos="6399213" algn="l"/>
                <a:tab pos="7313613" algn="l"/>
                <a:tab pos="8228013" algn="l"/>
                <a:tab pos="9142413" algn="l"/>
                <a:tab pos="10056813" algn="l"/>
              </a:tabLst>
              <a:defRPr sz="2000">
                <a:solidFill>
                  <a:srgbClr val="FFFFFF"/>
                </a:solidFill>
                <a:latin typeface="Arial" panose="020B0604020202020204" pitchFamily="34" charset="0"/>
                <a:cs typeface="Arial Unicode MS" panose="020B0604020202020204" pitchFamily="34" charset="-128"/>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36513" algn="l"/>
                <a:tab pos="912813" algn="l"/>
                <a:tab pos="1827213" algn="l"/>
                <a:tab pos="2741613" algn="l"/>
                <a:tab pos="3656013" algn="l"/>
                <a:tab pos="4570413" algn="l"/>
                <a:tab pos="5484813" algn="l"/>
                <a:tab pos="6399213" algn="l"/>
                <a:tab pos="7313613" algn="l"/>
                <a:tab pos="8228013" algn="l"/>
                <a:tab pos="9142413" algn="l"/>
                <a:tab pos="10056813" algn="l"/>
              </a:tabLst>
              <a:defRPr sz="2000">
                <a:solidFill>
                  <a:srgbClr val="FFFFFF"/>
                </a:solidFill>
                <a:latin typeface="Arial" panose="020B0604020202020204" pitchFamily="34" charset="0"/>
                <a:cs typeface="Arial Unicode MS" panose="020B0604020202020204" pitchFamily="34" charset="-128"/>
              </a:defRPr>
            </a:lvl9pPr>
          </a:lstStyle>
          <a:p>
            <a:pPr eaLnBrk="1" hangingPunct="1">
              <a:defRPr/>
            </a:pPr>
            <a:r>
              <a:rPr lang="en-US" altLang="en-US" sz="4400" b="1" dirty="0" smtClean="0">
                <a:solidFill>
                  <a:schemeClr val="tx1"/>
                </a:solidFill>
                <a:latin typeface="Times New Roman" panose="02020603050405020304" pitchFamily="18" charset="0"/>
                <a:cs typeface="Times New Roman" panose="02020603050405020304" pitchFamily="18" charset="0"/>
              </a:rPr>
              <a:t>Survey the women using one of these methods:</a:t>
            </a:r>
          </a:p>
          <a:p>
            <a:pPr marL="608013" indent="-571500" eaLnBrk="1" hangingPunct="1">
              <a:buFont typeface="Arial" panose="020B0604020202020204" pitchFamily="34" charset="0"/>
              <a:buChar char="•"/>
              <a:defRPr/>
            </a:pPr>
            <a:r>
              <a:rPr lang="en-US" altLang="en-US" sz="3600" dirty="0" smtClean="0">
                <a:solidFill>
                  <a:schemeClr val="tx1"/>
                </a:solidFill>
                <a:latin typeface="Times New Roman" panose="02020603050405020304" pitchFamily="18" charset="0"/>
                <a:cs typeface="Times New Roman" panose="02020603050405020304" pitchFamily="18" charset="0"/>
              </a:rPr>
              <a:t>Distribute surveys at the </a:t>
            </a:r>
            <a:r>
              <a:rPr lang="en-US" altLang="en-US" sz="3600" dirty="0">
                <a:solidFill>
                  <a:schemeClr val="tx1"/>
                </a:solidFill>
                <a:latin typeface="Times New Roman" panose="02020603050405020304" pitchFamily="18" charset="0"/>
                <a:cs typeface="Times New Roman" panose="02020603050405020304" pitchFamily="18" charset="0"/>
              </a:rPr>
              <a:t>worship </a:t>
            </a:r>
            <a:r>
              <a:rPr lang="en-US" altLang="en-US" sz="3600" dirty="0" smtClean="0">
                <a:solidFill>
                  <a:schemeClr val="tx1"/>
                </a:solidFill>
                <a:latin typeface="Times New Roman" panose="02020603050405020304" pitchFamily="18" charset="0"/>
                <a:cs typeface="Times New Roman" panose="02020603050405020304" pitchFamily="18" charset="0"/>
              </a:rPr>
              <a:t>service(s). </a:t>
            </a:r>
          </a:p>
          <a:p>
            <a:pPr marL="608013" indent="-571500" eaLnBrk="1" hangingPunct="1">
              <a:buClrTx/>
              <a:buSzTx/>
              <a:buFont typeface="Arial" panose="020B0604020202020204" pitchFamily="34" charset="0"/>
              <a:buChar char="•"/>
              <a:defRPr/>
            </a:pPr>
            <a:r>
              <a:rPr lang="en-US" altLang="en-US" sz="3600" dirty="0" smtClean="0">
                <a:solidFill>
                  <a:schemeClr val="tx1"/>
                </a:solidFill>
                <a:latin typeface="Times New Roman" panose="02020603050405020304" pitchFamily="18" charset="0"/>
                <a:cs typeface="Times New Roman" panose="02020603050405020304" pitchFamily="18" charset="0"/>
              </a:rPr>
              <a:t>Invite women to an activity where they complete the forms in a group setting.</a:t>
            </a:r>
          </a:p>
          <a:p>
            <a:pPr marL="608013" indent="-571500" eaLnBrk="1" hangingPunct="1">
              <a:buClrTx/>
              <a:buSzTx/>
              <a:buFont typeface="Arial" panose="020B0604020202020204" pitchFamily="34" charset="0"/>
              <a:buChar char="•"/>
              <a:defRPr/>
            </a:pPr>
            <a:r>
              <a:rPr lang="en-US" altLang="en-US" sz="3600" dirty="0" smtClean="0">
                <a:solidFill>
                  <a:schemeClr val="tx1"/>
                </a:solidFill>
                <a:latin typeface="Times New Roman" panose="02020603050405020304" pitchFamily="18" charset="0"/>
                <a:cs typeface="Times New Roman" panose="02020603050405020304" pitchFamily="18" charset="0"/>
              </a:rPr>
              <a:t>Use an online survey.</a:t>
            </a:r>
          </a:p>
          <a:p>
            <a:pPr marL="608013" indent="-571500" eaLnBrk="1" hangingPunct="1">
              <a:buClrTx/>
              <a:buSzTx/>
              <a:buFont typeface="Arial" panose="020B0604020202020204" pitchFamily="34" charset="0"/>
              <a:buChar char="•"/>
              <a:defRPr/>
            </a:pPr>
            <a:r>
              <a:rPr lang="en-US" altLang="en-US" sz="3600" dirty="0">
                <a:solidFill>
                  <a:schemeClr val="tx1"/>
                </a:solidFill>
                <a:latin typeface="Times New Roman" panose="02020603050405020304" pitchFamily="18" charset="0"/>
                <a:cs typeface="Times New Roman" panose="02020603050405020304" pitchFamily="18" charset="0"/>
              </a:rPr>
              <a:t>Mail the </a:t>
            </a:r>
            <a:r>
              <a:rPr lang="en-US" altLang="en-US" sz="3600" dirty="0" smtClean="0">
                <a:solidFill>
                  <a:schemeClr val="tx1"/>
                </a:solidFill>
                <a:latin typeface="Times New Roman" panose="02020603050405020304" pitchFamily="18" charset="0"/>
                <a:cs typeface="Times New Roman" panose="02020603050405020304" pitchFamily="18" charset="0"/>
              </a:rPr>
              <a:t>form.</a:t>
            </a:r>
            <a:endParaRPr lang="en-US" altLang="en-US" sz="3200" dirty="0">
              <a:solidFill>
                <a:schemeClr val="tx1"/>
              </a:solidFill>
              <a:latin typeface="Times New Roman" panose="02020603050405020304" pitchFamily="18" charset="0"/>
              <a:cs typeface="Times New Roman" panose="02020603050405020304" pitchFamily="18" charset="0"/>
            </a:endParaRPr>
          </a:p>
          <a:p>
            <a:pPr eaLnBrk="1" hangingPunct="1">
              <a:buClrTx/>
              <a:buSzTx/>
              <a:defRPr/>
            </a:pPr>
            <a:endParaRPr lang="en-US" altLang="en-US" sz="3200" dirty="0" smtClean="0"/>
          </a:p>
        </p:txBody>
      </p:sp>
      <p:sp>
        <p:nvSpPr>
          <p:cNvPr id="2" name="Slide Number Placeholder 1"/>
          <p:cNvSpPr>
            <a:spLocks noGrp="1"/>
          </p:cNvSpPr>
          <p:nvPr>
            <p:ph type="sldNum" idx="11"/>
          </p:nvPr>
        </p:nvSpPr>
        <p:spPr/>
        <p:txBody>
          <a:bodyPr/>
          <a:lstStyle/>
          <a:p>
            <a:fld id="{669B7B5E-EE85-4AD8-A88C-64190FAB6B0F}" type="slidenum">
              <a:rPr lang="en-US" altLang="en-US" smtClean="0"/>
              <a:pPr/>
              <a:t>24</a:t>
            </a:fld>
            <a:endParaRPr lang="en-US" altLang="en-US" dirty="0"/>
          </a:p>
        </p:txBody>
      </p:sp>
      <p:pic>
        <p:nvPicPr>
          <p:cNvPr id="4" name="Picture 3" descr="C:\Documents and Settings\Administrator\Local Settings\Temporary Internet Files\Content.IE5\17QNV5PI\survey[1].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9800" y="4267200"/>
            <a:ext cx="1390650" cy="1219200"/>
          </a:xfrm>
          <a:prstGeom prst="rect">
            <a:avLst/>
          </a:prstGeom>
          <a:noFill/>
          <a:ln>
            <a:noFill/>
          </a:ln>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1"/>
          </p:nvPr>
        </p:nvSpPr>
        <p:spPr/>
        <p:txBody>
          <a:bodyPr/>
          <a:lstStyle/>
          <a:p>
            <a:fld id="{669B7B5E-EE85-4AD8-A88C-64190FAB6B0F}" type="slidenum">
              <a:rPr lang="en-US" altLang="en-US" smtClean="0"/>
              <a:pPr/>
              <a:t>25</a:t>
            </a:fld>
            <a:endParaRPr lang="en-US" altLang="en-US" dirty="0"/>
          </a:p>
        </p:txBody>
      </p:sp>
      <p:pic>
        <p:nvPicPr>
          <p:cNvPr id="2050" name="Picture 2" descr="C:\Program Files\Microsoft Office\MEDIA\CAGCAT10\j023413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84506" y="2057400"/>
            <a:ext cx="1604188" cy="1705844"/>
          </a:xfrm>
          <a:prstGeom prst="rect">
            <a:avLst/>
          </a:prstGeom>
          <a:noFill/>
          <a:extLst>
            <a:ext uri="{909E8E84-426E-40DD-AFC4-6F175D3DCCD1}">
              <a14:hiddenFill xmlns:a14="http://schemas.microsoft.com/office/drawing/2010/main">
                <a:solidFill>
                  <a:srgbClr val="FFFFFF"/>
                </a:solidFill>
              </a14:hiddenFill>
            </a:ext>
          </a:extLst>
        </p:spPr>
      </p:pic>
      <p:sp>
        <p:nvSpPr>
          <p:cNvPr id="25601" name="Text Box 1"/>
          <p:cNvSpPr txBox="1">
            <a:spLocks noChangeArrowheads="1"/>
          </p:cNvSpPr>
          <p:nvPr/>
        </p:nvSpPr>
        <p:spPr bwMode="auto">
          <a:xfrm>
            <a:off x="381000" y="76200"/>
            <a:ext cx="7924800" cy="6324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tabLst>
                <a:tab pos="36513" algn="l"/>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FFFFFF"/>
                </a:solidFill>
                <a:latin typeface="Arial" charset="0"/>
                <a:cs typeface="Arial Unicode MS" charset="0"/>
              </a:defRPr>
            </a:lvl1pPr>
            <a:lvl2pPr>
              <a:tabLst>
                <a:tab pos="36513" algn="l"/>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FFFFFF"/>
                </a:solidFill>
                <a:latin typeface="Arial" charset="0"/>
                <a:cs typeface="Arial Unicode MS" charset="0"/>
              </a:defRPr>
            </a:lvl2pPr>
            <a:lvl3pPr>
              <a:tabLst>
                <a:tab pos="36513" algn="l"/>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FFFFFF"/>
                </a:solidFill>
                <a:latin typeface="Arial" charset="0"/>
                <a:cs typeface="Arial Unicode MS" charset="0"/>
              </a:defRPr>
            </a:lvl3pPr>
            <a:lvl4pPr>
              <a:tabLst>
                <a:tab pos="36513" algn="l"/>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FFFFFF"/>
                </a:solidFill>
                <a:latin typeface="Arial" charset="0"/>
                <a:cs typeface="Arial Unicode MS" charset="0"/>
              </a:defRPr>
            </a:lvl4pPr>
            <a:lvl5pPr>
              <a:tabLst>
                <a:tab pos="36513" algn="l"/>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FFFFFF"/>
                </a:solidFill>
                <a:latin typeface="Arial" charset="0"/>
                <a:cs typeface="Arial Unicode MS" charset="0"/>
              </a:defRPr>
            </a:lvl5pPr>
            <a:lvl6pPr marL="2514600" indent="-228600" defTabSz="457200" fontAlgn="base">
              <a:spcBef>
                <a:spcPct val="0"/>
              </a:spcBef>
              <a:spcAft>
                <a:spcPct val="0"/>
              </a:spcAft>
              <a:buClr>
                <a:srgbClr val="000000"/>
              </a:buClr>
              <a:buSzPct val="100000"/>
              <a:buFont typeface="Times New Roman" pitchFamily="16" charset="0"/>
              <a:tabLst>
                <a:tab pos="36513" algn="l"/>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FFFFFF"/>
                </a:solidFill>
                <a:latin typeface="Arial" charset="0"/>
                <a:cs typeface="Arial Unicode MS" charset="0"/>
              </a:defRPr>
            </a:lvl6pPr>
            <a:lvl7pPr marL="2971800" indent="-228600" defTabSz="457200" fontAlgn="base">
              <a:spcBef>
                <a:spcPct val="0"/>
              </a:spcBef>
              <a:spcAft>
                <a:spcPct val="0"/>
              </a:spcAft>
              <a:buClr>
                <a:srgbClr val="000000"/>
              </a:buClr>
              <a:buSzPct val="100000"/>
              <a:buFont typeface="Times New Roman" pitchFamily="16" charset="0"/>
              <a:tabLst>
                <a:tab pos="36513" algn="l"/>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FFFFFF"/>
                </a:solidFill>
                <a:latin typeface="Arial" charset="0"/>
                <a:cs typeface="Arial Unicode MS" charset="0"/>
              </a:defRPr>
            </a:lvl7pPr>
            <a:lvl8pPr marL="3429000" indent="-228600" defTabSz="457200" fontAlgn="base">
              <a:spcBef>
                <a:spcPct val="0"/>
              </a:spcBef>
              <a:spcAft>
                <a:spcPct val="0"/>
              </a:spcAft>
              <a:buClr>
                <a:srgbClr val="000000"/>
              </a:buClr>
              <a:buSzPct val="100000"/>
              <a:buFont typeface="Times New Roman" pitchFamily="16" charset="0"/>
              <a:tabLst>
                <a:tab pos="36513" algn="l"/>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FFFFFF"/>
                </a:solidFill>
                <a:latin typeface="Arial" charset="0"/>
                <a:cs typeface="Arial Unicode MS" charset="0"/>
              </a:defRPr>
            </a:lvl8pPr>
            <a:lvl9pPr marL="3886200" indent="-228600" defTabSz="457200" fontAlgn="base">
              <a:spcBef>
                <a:spcPct val="0"/>
              </a:spcBef>
              <a:spcAft>
                <a:spcPct val="0"/>
              </a:spcAft>
              <a:buClr>
                <a:srgbClr val="000000"/>
              </a:buClr>
              <a:buSzPct val="100000"/>
              <a:buFont typeface="Times New Roman" pitchFamily="16" charset="0"/>
              <a:tabLst>
                <a:tab pos="36513" algn="l"/>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FFFFFF"/>
                </a:solidFill>
                <a:latin typeface="Arial" charset="0"/>
                <a:cs typeface="Arial Unicode MS" charset="0"/>
              </a:defRPr>
            </a:lvl9pPr>
          </a:lstStyle>
          <a:p>
            <a:pPr eaLnBrk="1" hangingPunct="1">
              <a:spcBef>
                <a:spcPts val="750"/>
              </a:spcBef>
              <a:buClr>
                <a:srgbClr val="000000"/>
              </a:buClr>
              <a:buSzPct val="100000"/>
              <a:buFont typeface="Times New Roman" pitchFamily="16" charset="0"/>
              <a:buNone/>
              <a:defRPr/>
            </a:pPr>
            <a:endParaRPr lang="en-US" altLang="en-US" sz="3600" dirty="0" smtClean="0"/>
          </a:p>
          <a:p>
            <a:pPr eaLnBrk="1" hangingPunct="1">
              <a:spcBef>
                <a:spcPts val="750"/>
              </a:spcBef>
              <a:buClr>
                <a:srgbClr val="000000"/>
              </a:buClr>
              <a:buSzPct val="100000"/>
              <a:buFont typeface="Times New Roman" pitchFamily="16" charset="0"/>
              <a:buNone/>
              <a:defRPr/>
            </a:pPr>
            <a:r>
              <a:rPr lang="en-US" altLang="en-US" sz="4400" b="1" dirty="0" smtClean="0">
                <a:solidFill>
                  <a:schemeClr val="tx1"/>
                </a:solidFill>
                <a:latin typeface="Times New Roman" panose="02020603050405020304" pitchFamily="18" charset="0"/>
                <a:cs typeface="Times New Roman" panose="02020603050405020304" pitchFamily="18" charset="0"/>
              </a:rPr>
              <a:t>Include survey categories for:</a:t>
            </a:r>
          </a:p>
          <a:p>
            <a:pPr marL="571500" indent="-571500" eaLnBrk="1" hangingPunct="1">
              <a:spcBef>
                <a:spcPts val="750"/>
              </a:spcBef>
              <a:buSzPct val="100000"/>
              <a:buFont typeface="Arial" panose="020B0604020202020204" pitchFamily="34" charset="0"/>
              <a:buChar char="•"/>
              <a:defRPr/>
            </a:pPr>
            <a:r>
              <a:rPr lang="en-US" altLang="en-US" sz="4000" dirty="0" smtClean="0">
                <a:solidFill>
                  <a:schemeClr val="tx1"/>
                </a:solidFill>
                <a:latin typeface="Times New Roman" panose="02020603050405020304" pitchFamily="18" charset="0"/>
                <a:cs typeface="Times New Roman" panose="02020603050405020304" pitchFamily="18" charset="0"/>
              </a:rPr>
              <a:t>	Spirituality</a:t>
            </a:r>
          </a:p>
          <a:p>
            <a:pPr marL="571500" indent="-571500" eaLnBrk="1" hangingPunct="1">
              <a:spcBef>
                <a:spcPts val="750"/>
              </a:spcBef>
              <a:buSzPct val="100000"/>
              <a:buFont typeface="Arial" panose="020B0604020202020204" pitchFamily="34" charset="0"/>
              <a:buChar char="•"/>
              <a:defRPr/>
            </a:pPr>
            <a:r>
              <a:rPr lang="en-US" altLang="en-US" sz="4000" dirty="0" smtClean="0">
                <a:solidFill>
                  <a:schemeClr val="tx1"/>
                </a:solidFill>
                <a:latin typeface="Times New Roman" panose="02020603050405020304" pitchFamily="18" charset="0"/>
                <a:cs typeface="Times New Roman" panose="02020603050405020304" pitchFamily="18" charset="0"/>
              </a:rPr>
              <a:t>	Interests</a:t>
            </a:r>
          </a:p>
          <a:p>
            <a:pPr marL="571500" indent="-571500" eaLnBrk="1" hangingPunct="1">
              <a:spcBef>
                <a:spcPts val="750"/>
              </a:spcBef>
              <a:buSzPct val="100000"/>
              <a:buFont typeface="Arial" panose="020B0604020202020204" pitchFamily="34" charset="0"/>
              <a:buChar char="•"/>
              <a:defRPr/>
            </a:pPr>
            <a:r>
              <a:rPr lang="en-US" altLang="en-US" sz="4000" dirty="0" smtClean="0">
                <a:solidFill>
                  <a:schemeClr val="tx1"/>
                </a:solidFill>
                <a:latin typeface="Times New Roman" panose="02020603050405020304" pitchFamily="18" charset="0"/>
                <a:cs typeface="Times New Roman" panose="02020603050405020304" pitchFamily="18" charset="0"/>
              </a:rPr>
              <a:t>	Service			</a:t>
            </a:r>
          </a:p>
          <a:p>
            <a:pPr marL="571500" indent="-571500" eaLnBrk="1" hangingPunct="1">
              <a:spcBef>
                <a:spcPts val="750"/>
              </a:spcBef>
              <a:buSzPct val="100000"/>
              <a:buFont typeface="Arial" panose="020B0604020202020204" pitchFamily="34" charset="0"/>
              <a:buChar char="•"/>
              <a:defRPr/>
            </a:pPr>
            <a:r>
              <a:rPr lang="en-US" altLang="en-US" sz="4000" dirty="0">
                <a:solidFill>
                  <a:schemeClr val="tx1"/>
                </a:solidFill>
                <a:latin typeface="Times New Roman" panose="02020603050405020304" pitchFamily="18" charset="0"/>
                <a:cs typeface="Times New Roman" panose="02020603050405020304" pitchFamily="18" charset="0"/>
              </a:rPr>
              <a:t> </a:t>
            </a:r>
            <a:r>
              <a:rPr lang="en-US" altLang="en-US" sz="4000" dirty="0" smtClean="0">
                <a:solidFill>
                  <a:schemeClr val="tx1"/>
                </a:solidFill>
                <a:latin typeface="Times New Roman" panose="02020603050405020304" pitchFamily="18" charset="0"/>
                <a:cs typeface="Times New Roman" panose="02020603050405020304" pitchFamily="18" charset="0"/>
              </a:rPr>
              <a:t>  Time Availability</a:t>
            </a:r>
          </a:p>
          <a:p>
            <a:pPr marL="571500" indent="-571500" eaLnBrk="1" hangingPunct="1">
              <a:spcBef>
                <a:spcPts val="750"/>
              </a:spcBef>
              <a:buSzPct val="100000"/>
              <a:buFont typeface="Arial" panose="020B0604020202020204" pitchFamily="34" charset="0"/>
              <a:buChar char="•"/>
              <a:defRPr/>
            </a:pPr>
            <a:r>
              <a:rPr lang="en-US" altLang="en-US" sz="4000" dirty="0" smtClean="0">
                <a:solidFill>
                  <a:schemeClr val="tx1"/>
                </a:solidFill>
                <a:latin typeface="Times New Roman" panose="02020603050405020304" pitchFamily="18" charset="0"/>
                <a:cs typeface="Times New Roman" panose="02020603050405020304" pitchFamily="18" charset="0"/>
              </a:rPr>
              <a:t>	Growth	</a:t>
            </a:r>
          </a:p>
          <a:p>
            <a:pPr marL="571500" indent="-571500" eaLnBrk="1" hangingPunct="1">
              <a:spcBef>
                <a:spcPts val="750"/>
              </a:spcBef>
              <a:buSzPct val="100000"/>
              <a:buFont typeface="Arial" panose="020B0604020202020204" pitchFamily="34" charset="0"/>
              <a:buChar char="•"/>
              <a:defRPr/>
            </a:pPr>
            <a:r>
              <a:rPr lang="en-US" altLang="en-US" sz="4000" dirty="0" smtClean="0">
                <a:solidFill>
                  <a:schemeClr val="tx1"/>
                </a:solidFill>
                <a:latin typeface="Times New Roman" panose="02020603050405020304" pitchFamily="18" charset="0"/>
                <a:cs typeface="Times New Roman" panose="02020603050405020304" pitchFamily="18" charset="0"/>
              </a:rPr>
              <a:t>	Assessment</a:t>
            </a:r>
          </a:p>
          <a:p>
            <a:pPr marL="571500" indent="-571500" eaLnBrk="1" hangingPunct="1">
              <a:spcBef>
                <a:spcPts val="750"/>
              </a:spcBef>
              <a:buSzPct val="100000"/>
              <a:buFont typeface="Arial" panose="020B0604020202020204" pitchFamily="34" charset="0"/>
              <a:buChar char="•"/>
              <a:defRPr/>
            </a:pPr>
            <a:r>
              <a:rPr lang="en-US" altLang="en-US" sz="4000" dirty="0" smtClean="0">
                <a:solidFill>
                  <a:schemeClr val="tx1"/>
                </a:solidFill>
                <a:latin typeface="Times New Roman" panose="02020603050405020304" pitchFamily="18" charset="0"/>
                <a:cs typeface="Times New Roman" panose="02020603050405020304" pitchFamily="18" charset="0"/>
              </a:rPr>
              <a:t>	Demographics</a:t>
            </a:r>
          </a:p>
          <a:p>
            <a:pPr eaLnBrk="1" hangingPunct="1">
              <a:spcBef>
                <a:spcPts val="750"/>
              </a:spcBef>
              <a:buClr>
                <a:srgbClr val="000000"/>
              </a:buClr>
              <a:buSzPct val="100000"/>
              <a:buFont typeface="Times New Roman" pitchFamily="16" charset="0"/>
              <a:buNone/>
              <a:defRPr/>
            </a:pPr>
            <a:endParaRPr lang="en-US" altLang="en-US" sz="3000" dirty="0" smtClean="0"/>
          </a:p>
          <a:p>
            <a:pPr algn="ctr" eaLnBrk="1" hangingPunct="1">
              <a:spcBef>
                <a:spcPts val="750"/>
              </a:spcBef>
              <a:buClr>
                <a:srgbClr val="000000"/>
              </a:buClr>
              <a:buSzPct val="100000"/>
              <a:buFont typeface="Times New Roman" pitchFamily="16" charset="0"/>
              <a:buNone/>
              <a:defRPr/>
            </a:pPr>
            <a:endParaRPr lang="en-US" altLang="en-US" sz="3000" dirty="0" smtClean="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ext Box 1"/>
          <p:cNvSpPr txBox="1">
            <a:spLocks noChangeArrowheads="1"/>
          </p:cNvSpPr>
          <p:nvPr/>
        </p:nvSpPr>
        <p:spPr bwMode="auto">
          <a:xfrm>
            <a:off x="685800" y="304800"/>
            <a:ext cx="7543800" cy="5821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tabLst>
                <a:tab pos="36513" algn="l"/>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FFFFFF"/>
                </a:solidFill>
                <a:latin typeface="Arial" charset="0"/>
                <a:cs typeface="Arial Unicode MS" charset="0"/>
              </a:defRPr>
            </a:lvl1pPr>
            <a:lvl2pPr>
              <a:tabLst>
                <a:tab pos="36513" algn="l"/>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FFFFFF"/>
                </a:solidFill>
                <a:latin typeface="Arial" charset="0"/>
                <a:cs typeface="Arial Unicode MS" charset="0"/>
              </a:defRPr>
            </a:lvl2pPr>
            <a:lvl3pPr>
              <a:tabLst>
                <a:tab pos="36513" algn="l"/>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FFFFFF"/>
                </a:solidFill>
                <a:latin typeface="Arial" charset="0"/>
                <a:cs typeface="Arial Unicode MS" charset="0"/>
              </a:defRPr>
            </a:lvl3pPr>
            <a:lvl4pPr>
              <a:tabLst>
                <a:tab pos="36513" algn="l"/>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FFFFFF"/>
                </a:solidFill>
                <a:latin typeface="Arial" charset="0"/>
                <a:cs typeface="Arial Unicode MS" charset="0"/>
              </a:defRPr>
            </a:lvl4pPr>
            <a:lvl5pPr>
              <a:tabLst>
                <a:tab pos="36513" algn="l"/>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FFFFFF"/>
                </a:solidFill>
                <a:latin typeface="Arial" charset="0"/>
                <a:cs typeface="Arial Unicode MS" charset="0"/>
              </a:defRPr>
            </a:lvl5pPr>
            <a:lvl6pPr marL="2514600" indent="-228600" defTabSz="457200" fontAlgn="base">
              <a:spcBef>
                <a:spcPct val="0"/>
              </a:spcBef>
              <a:spcAft>
                <a:spcPct val="0"/>
              </a:spcAft>
              <a:buClr>
                <a:srgbClr val="000000"/>
              </a:buClr>
              <a:buSzPct val="100000"/>
              <a:buFont typeface="Times New Roman" pitchFamily="16" charset="0"/>
              <a:tabLst>
                <a:tab pos="36513" algn="l"/>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FFFFFF"/>
                </a:solidFill>
                <a:latin typeface="Arial" charset="0"/>
                <a:cs typeface="Arial Unicode MS" charset="0"/>
              </a:defRPr>
            </a:lvl6pPr>
            <a:lvl7pPr marL="2971800" indent="-228600" defTabSz="457200" fontAlgn="base">
              <a:spcBef>
                <a:spcPct val="0"/>
              </a:spcBef>
              <a:spcAft>
                <a:spcPct val="0"/>
              </a:spcAft>
              <a:buClr>
                <a:srgbClr val="000000"/>
              </a:buClr>
              <a:buSzPct val="100000"/>
              <a:buFont typeface="Times New Roman" pitchFamily="16" charset="0"/>
              <a:tabLst>
                <a:tab pos="36513" algn="l"/>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FFFFFF"/>
                </a:solidFill>
                <a:latin typeface="Arial" charset="0"/>
                <a:cs typeface="Arial Unicode MS" charset="0"/>
              </a:defRPr>
            </a:lvl7pPr>
            <a:lvl8pPr marL="3429000" indent="-228600" defTabSz="457200" fontAlgn="base">
              <a:spcBef>
                <a:spcPct val="0"/>
              </a:spcBef>
              <a:spcAft>
                <a:spcPct val="0"/>
              </a:spcAft>
              <a:buClr>
                <a:srgbClr val="000000"/>
              </a:buClr>
              <a:buSzPct val="100000"/>
              <a:buFont typeface="Times New Roman" pitchFamily="16" charset="0"/>
              <a:tabLst>
                <a:tab pos="36513" algn="l"/>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FFFFFF"/>
                </a:solidFill>
                <a:latin typeface="Arial" charset="0"/>
                <a:cs typeface="Arial Unicode MS" charset="0"/>
              </a:defRPr>
            </a:lvl8pPr>
            <a:lvl9pPr marL="3886200" indent="-228600" defTabSz="457200" fontAlgn="base">
              <a:spcBef>
                <a:spcPct val="0"/>
              </a:spcBef>
              <a:spcAft>
                <a:spcPct val="0"/>
              </a:spcAft>
              <a:buClr>
                <a:srgbClr val="000000"/>
              </a:buClr>
              <a:buSzPct val="100000"/>
              <a:buFont typeface="Times New Roman" pitchFamily="16" charset="0"/>
              <a:tabLst>
                <a:tab pos="36513" algn="l"/>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FFFFFF"/>
                </a:solidFill>
                <a:latin typeface="Arial" charset="0"/>
                <a:cs typeface="Arial Unicode MS" charset="0"/>
              </a:defRPr>
            </a:lvl9pPr>
          </a:lstStyle>
          <a:p>
            <a:pPr eaLnBrk="1" hangingPunct="1">
              <a:spcBef>
                <a:spcPts val="750"/>
              </a:spcBef>
              <a:buClr>
                <a:srgbClr val="000000"/>
              </a:buClr>
              <a:buSzPct val="100000"/>
              <a:buFont typeface="Times New Roman" pitchFamily="16" charset="0"/>
              <a:buNone/>
              <a:defRPr/>
            </a:pPr>
            <a:r>
              <a:rPr lang="en-US" altLang="en-US" sz="3000" dirty="0" smtClean="0"/>
              <a:t>	</a:t>
            </a:r>
            <a:r>
              <a:rPr lang="en-US" altLang="en-US" sz="4400" b="1" dirty="0" smtClean="0">
                <a:solidFill>
                  <a:schemeClr val="tx1"/>
                </a:solidFill>
                <a:latin typeface="Times New Roman" panose="02020603050405020304" pitchFamily="18" charset="0"/>
                <a:cs typeface="Times New Roman" panose="02020603050405020304" pitchFamily="18" charset="0"/>
              </a:rPr>
              <a:t>Ask for information that will be effective in designing women's groups that are:</a:t>
            </a:r>
          </a:p>
          <a:p>
            <a:pPr eaLnBrk="1" hangingPunct="1">
              <a:spcBef>
                <a:spcPts val="750"/>
              </a:spcBef>
              <a:buClr>
                <a:srgbClr val="000000"/>
              </a:buClr>
              <a:buSzPct val="100000"/>
              <a:buFont typeface="Times New Roman" pitchFamily="16" charset="0"/>
              <a:buNone/>
              <a:defRPr/>
            </a:pPr>
            <a:endParaRPr lang="en-US" altLang="en-US" sz="1200" dirty="0" smtClean="0">
              <a:solidFill>
                <a:schemeClr val="tx1"/>
              </a:solidFill>
              <a:latin typeface="Times New Roman" panose="02020603050405020304" pitchFamily="18" charset="0"/>
              <a:cs typeface="Times New Roman" panose="02020603050405020304" pitchFamily="18" charset="0"/>
            </a:endParaRPr>
          </a:p>
          <a:p>
            <a:pPr marL="571500" indent="-571500" eaLnBrk="1" hangingPunct="1">
              <a:spcBef>
                <a:spcPts val="750"/>
              </a:spcBef>
              <a:buSzPct val="100000"/>
              <a:buFont typeface="Arial" panose="020B0604020202020204" pitchFamily="34" charset="0"/>
              <a:buChar char="•"/>
              <a:defRPr/>
            </a:pPr>
            <a:r>
              <a:rPr lang="en-US" altLang="en-US" sz="3600" dirty="0" smtClean="0">
                <a:solidFill>
                  <a:schemeClr val="tx1"/>
                </a:solidFill>
                <a:latin typeface="Times New Roman" panose="02020603050405020304" pitchFamily="18" charset="0"/>
                <a:cs typeface="Times New Roman" panose="02020603050405020304" pitchFamily="18" charset="0"/>
              </a:rPr>
              <a:t>Sensitive </a:t>
            </a:r>
          </a:p>
          <a:p>
            <a:pPr marL="571500" indent="-571500" eaLnBrk="1" hangingPunct="1">
              <a:spcBef>
                <a:spcPts val="750"/>
              </a:spcBef>
              <a:buSzPct val="100000"/>
              <a:buFont typeface="Arial" panose="020B0604020202020204" pitchFamily="34" charset="0"/>
              <a:buChar char="•"/>
              <a:defRPr/>
            </a:pPr>
            <a:r>
              <a:rPr lang="en-US" altLang="en-US" sz="3600" dirty="0" smtClean="0">
                <a:solidFill>
                  <a:schemeClr val="tx1"/>
                </a:solidFill>
                <a:latin typeface="Times New Roman" panose="02020603050405020304" pitchFamily="18" charset="0"/>
                <a:cs typeface="Times New Roman" panose="02020603050405020304" pitchFamily="18" charset="0"/>
              </a:rPr>
              <a:t>Inclusive 		</a:t>
            </a:r>
          </a:p>
          <a:p>
            <a:pPr marL="571500" indent="-571500" eaLnBrk="1" hangingPunct="1">
              <a:spcBef>
                <a:spcPts val="750"/>
              </a:spcBef>
              <a:buSzPct val="100000"/>
              <a:buFont typeface="Arial" panose="020B0604020202020204" pitchFamily="34" charset="0"/>
              <a:buChar char="•"/>
              <a:defRPr/>
            </a:pPr>
            <a:r>
              <a:rPr lang="en-US" altLang="en-US" sz="3600" dirty="0" smtClean="0">
                <a:solidFill>
                  <a:schemeClr val="tx1"/>
                </a:solidFill>
                <a:latin typeface="Times New Roman" panose="02020603050405020304" pitchFamily="18" charset="0"/>
                <a:cs typeface="Times New Roman" panose="02020603050405020304" pitchFamily="18" charset="0"/>
              </a:rPr>
              <a:t>Relevant </a:t>
            </a:r>
          </a:p>
          <a:p>
            <a:pPr marL="571500" indent="-571500" eaLnBrk="1" hangingPunct="1">
              <a:spcBef>
                <a:spcPts val="750"/>
              </a:spcBef>
              <a:buSzPct val="100000"/>
              <a:buFont typeface="Arial" panose="020B0604020202020204" pitchFamily="34" charset="0"/>
              <a:buChar char="•"/>
              <a:defRPr/>
            </a:pPr>
            <a:r>
              <a:rPr lang="en-US" altLang="en-US" sz="3600" dirty="0" smtClean="0">
                <a:solidFill>
                  <a:schemeClr val="tx1"/>
                </a:solidFill>
                <a:latin typeface="Times New Roman" panose="02020603050405020304" pitchFamily="18" charset="0"/>
                <a:cs typeface="Times New Roman" panose="02020603050405020304" pitchFamily="18" charset="0"/>
              </a:rPr>
              <a:t>Attuned </a:t>
            </a:r>
          </a:p>
          <a:p>
            <a:pPr marL="571500" indent="-571500" eaLnBrk="1" hangingPunct="1">
              <a:spcBef>
                <a:spcPts val="750"/>
              </a:spcBef>
              <a:buSzPct val="100000"/>
              <a:buFont typeface="Arial" panose="020B0604020202020204" pitchFamily="34" charset="0"/>
              <a:buChar char="•"/>
              <a:defRPr/>
            </a:pPr>
            <a:r>
              <a:rPr lang="en-US" altLang="en-US" sz="3600" dirty="0" smtClean="0">
                <a:solidFill>
                  <a:schemeClr val="tx1"/>
                </a:solidFill>
                <a:latin typeface="Times New Roman" panose="02020603050405020304" pitchFamily="18" charset="0"/>
                <a:cs typeface="Times New Roman" panose="02020603050405020304" pitchFamily="18" charset="0"/>
              </a:rPr>
              <a:t>Appealing</a:t>
            </a:r>
          </a:p>
          <a:p>
            <a:pPr eaLnBrk="1" hangingPunct="1">
              <a:spcBef>
                <a:spcPts val="750"/>
              </a:spcBef>
              <a:buClr>
                <a:srgbClr val="000000"/>
              </a:buClr>
              <a:buSzPct val="100000"/>
              <a:buFont typeface="Times New Roman" pitchFamily="16" charset="0"/>
              <a:buNone/>
              <a:defRPr/>
            </a:pPr>
            <a:endParaRPr lang="en-US" altLang="en-US" sz="3000" dirty="0" smtClean="0">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idx="11"/>
          </p:nvPr>
        </p:nvSpPr>
        <p:spPr/>
        <p:txBody>
          <a:bodyPr/>
          <a:lstStyle/>
          <a:p>
            <a:fld id="{669B7B5E-EE85-4AD8-A88C-64190FAB6B0F}" type="slidenum">
              <a:rPr lang="en-US" altLang="en-US" smtClean="0"/>
              <a:pPr/>
              <a:t>26</a:t>
            </a:fld>
            <a:endParaRPr lang="en-US" altLang="en-US" dirty="0"/>
          </a:p>
        </p:txBody>
      </p:sp>
      <p:pic>
        <p:nvPicPr>
          <p:cNvPr id="5" name="Picture 4" descr="C:\Documents and Settings\Administrator\My Documents\LWML\2013-2015  HOPE\Designed 4 U\ThinkstockPhotos-468313856.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76800" y="2743200"/>
            <a:ext cx="1676400" cy="2057400"/>
          </a:xfrm>
          <a:prstGeom prst="rect">
            <a:avLst/>
          </a:prstGeom>
          <a:noFill/>
          <a:ln>
            <a:noFill/>
          </a:ln>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
          <p:cNvSpPr>
            <a:spLocks noGrp="1" noChangeArrowheads="1"/>
          </p:cNvSpPr>
          <p:nvPr>
            <p:ph type="title" idx="4294967295"/>
          </p:nvPr>
        </p:nvSpPr>
        <p:spPr>
          <a:xfrm>
            <a:off x="609600" y="76200"/>
            <a:ext cx="7086600" cy="1349375"/>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latin typeface="Arial" panose="020B0604020202020204" pitchFamily="34" charset="0"/>
                <a:cs typeface="Arial" panose="020B0604020202020204" pitchFamily="34" charset="0"/>
              </a:rPr>
              <a:t>				</a:t>
            </a:r>
            <a:r>
              <a:rPr lang="en-US" altLang="en-US" sz="4400" b="1" dirty="0" smtClean="0">
                <a:solidFill>
                  <a:schemeClr val="tx1"/>
                </a:solidFill>
                <a:latin typeface="Times New Roman" panose="02020603050405020304" pitchFamily="18" charset="0"/>
                <a:cs typeface="Times New Roman" panose="02020603050405020304" pitchFamily="18" charset="0"/>
              </a:rPr>
              <a:t>PRAY</a:t>
            </a:r>
          </a:p>
        </p:txBody>
      </p:sp>
      <p:sp>
        <p:nvSpPr>
          <p:cNvPr id="27650" name="Rectangle 2"/>
          <p:cNvSpPr>
            <a:spLocks noGrp="1" noChangeArrowheads="1"/>
          </p:cNvSpPr>
          <p:nvPr>
            <p:ph type="subTitle" idx="4294967295"/>
          </p:nvPr>
        </p:nvSpPr>
        <p:spPr>
          <a:xfrm>
            <a:off x="457200" y="1371600"/>
            <a:ext cx="7467600" cy="4525963"/>
          </a:xfrm>
        </p:spPr>
        <p:txBody>
          <a:bodyPr lIns="0" tIns="0" rIns="0" bIns="0" anchor="ctr"/>
          <a:lstStyle/>
          <a:p>
            <a:pPr marL="457200" indent="-457200" eaLnBrk="1" hangingPunct="1">
              <a:buFont typeface="Arial" panose="020B0604020202020204" pitchFamily="34" charset="0"/>
              <a:buChar char="•"/>
              <a:tabLst>
                <a:tab pos="36513" algn="l"/>
                <a:tab pos="912813" algn="l"/>
                <a:tab pos="1827213" algn="l"/>
                <a:tab pos="2741613" algn="l"/>
                <a:tab pos="3656013" algn="l"/>
                <a:tab pos="4570413" algn="l"/>
                <a:tab pos="5484813" algn="l"/>
                <a:tab pos="6399213" algn="l"/>
                <a:tab pos="7313613" algn="l"/>
                <a:tab pos="8228013" algn="l"/>
                <a:tab pos="9142413" algn="l"/>
                <a:tab pos="10056813" algn="l"/>
              </a:tabLst>
              <a:defRPr/>
            </a:pPr>
            <a:r>
              <a:rPr lang="en-US" altLang="en-US" sz="3200" dirty="0" smtClean="0">
                <a:solidFill>
                  <a:schemeClr val="tx1"/>
                </a:solidFill>
                <a:latin typeface="Times New Roman" panose="02020603050405020304" pitchFamily="18" charset="0"/>
                <a:cs typeface="Times New Roman" panose="02020603050405020304" pitchFamily="18" charset="0"/>
              </a:rPr>
              <a:t>PRAY before you begin designing the survey.</a:t>
            </a:r>
          </a:p>
          <a:p>
            <a:pPr marL="457200" indent="-457200" eaLnBrk="1" hangingPunct="1">
              <a:buFont typeface="Arial" panose="020B0604020202020204" pitchFamily="34" charset="0"/>
              <a:buChar char="•"/>
              <a:tabLst>
                <a:tab pos="36513" algn="l"/>
                <a:tab pos="912813" algn="l"/>
                <a:tab pos="1827213" algn="l"/>
                <a:tab pos="2741613" algn="l"/>
                <a:tab pos="3656013" algn="l"/>
                <a:tab pos="4570413" algn="l"/>
                <a:tab pos="5484813" algn="l"/>
                <a:tab pos="6399213" algn="l"/>
                <a:tab pos="7313613" algn="l"/>
                <a:tab pos="8228013" algn="l"/>
                <a:tab pos="9142413" algn="l"/>
                <a:tab pos="10056813" algn="l"/>
              </a:tabLst>
              <a:defRPr/>
            </a:pPr>
            <a:r>
              <a:rPr lang="en-US" altLang="en-US" sz="3200" dirty="0" smtClean="0">
                <a:solidFill>
                  <a:schemeClr val="tx1"/>
                </a:solidFill>
                <a:latin typeface="Times New Roman" panose="02020603050405020304" pitchFamily="18" charset="0"/>
                <a:cs typeface="Times New Roman" panose="02020603050405020304" pitchFamily="18" charset="0"/>
              </a:rPr>
              <a:t>PRAY when you give out the survey.</a:t>
            </a:r>
          </a:p>
          <a:p>
            <a:pPr marL="457200" indent="-457200" eaLnBrk="1" hangingPunct="1">
              <a:buFont typeface="Arial" panose="020B0604020202020204" pitchFamily="34" charset="0"/>
              <a:buChar char="•"/>
              <a:tabLst>
                <a:tab pos="36513" algn="l"/>
                <a:tab pos="912813" algn="l"/>
                <a:tab pos="1827213" algn="l"/>
                <a:tab pos="2741613" algn="l"/>
                <a:tab pos="3656013" algn="l"/>
                <a:tab pos="4570413" algn="l"/>
                <a:tab pos="5484813" algn="l"/>
                <a:tab pos="6399213" algn="l"/>
                <a:tab pos="7313613" algn="l"/>
                <a:tab pos="8228013" algn="l"/>
                <a:tab pos="9142413" algn="l"/>
                <a:tab pos="10056813" algn="l"/>
              </a:tabLst>
              <a:defRPr/>
            </a:pPr>
            <a:r>
              <a:rPr lang="en-US" altLang="en-US" sz="3200" dirty="0" smtClean="0">
                <a:solidFill>
                  <a:schemeClr val="tx1"/>
                </a:solidFill>
                <a:latin typeface="Times New Roman" panose="02020603050405020304" pitchFamily="18" charset="0"/>
                <a:cs typeface="Times New Roman" panose="02020603050405020304" pitchFamily="18" charset="0"/>
              </a:rPr>
              <a:t>Ask the women to PRAY before they complete the survey.</a:t>
            </a:r>
          </a:p>
          <a:p>
            <a:pPr marL="457200" indent="-457200" eaLnBrk="1" hangingPunct="1">
              <a:buFont typeface="Arial" panose="020B0604020202020204" pitchFamily="34" charset="0"/>
              <a:buChar char="•"/>
              <a:tabLst>
                <a:tab pos="36513" algn="l"/>
                <a:tab pos="912813" algn="l"/>
                <a:tab pos="1827213" algn="l"/>
                <a:tab pos="2741613" algn="l"/>
                <a:tab pos="3656013" algn="l"/>
                <a:tab pos="4570413" algn="l"/>
                <a:tab pos="5484813" algn="l"/>
                <a:tab pos="6399213" algn="l"/>
                <a:tab pos="7313613" algn="l"/>
                <a:tab pos="8228013" algn="l"/>
                <a:tab pos="9142413" algn="l"/>
                <a:tab pos="10056813" algn="l"/>
              </a:tabLst>
              <a:defRPr/>
            </a:pPr>
            <a:r>
              <a:rPr lang="en-US" altLang="en-US" sz="3200" dirty="0" smtClean="0">
                <a:solidFill>
                  <a:schemeClr val="tx1"/>
                </a:solidFill>
                <a:latin typeface="Times New Roman" panose="02020603050405020304" pitchFamily="18" charset="0"/>
                <a:cs typeface="Times New Roman" panose="02020603050405020304" pitchFamily="18" charset="0"/>
              </a:rPr>
              <a:t>PRAY when you compile the information from the survey.</a:t>
            </a:r>
          </a:p>
          <a:p>
            <a:pPr marL="0" indent="0" eaLnBrk="1" hangingPunct="1">
              <a:buFont typeface="Times New Roman" pitchFamily="16" charset="0"/>
              <a:buNone/>
              <a:tabLst>
                <a:tab pos="36513" algn="l"/>
                <a:tab pos="912813" algn="l"/>
                <a:tab pos="1827213" algn="l"/>
                <a:tab pos="2741613" algn="l"/>
                <a:tab pos="3656013" algn="l"/>
                <a:tab pos="4570413" algn="l"/>
                <a:tab pos="5484813" algn="l"/>
                <a:tab pos="6399213" algn="l"/>
                <a:tab pos="7313613" algn="l"/>
                <a:tab pos="8228013" algn="l"/>
                <a:tab pos="9142413" algn="l"/>
                <a:tab pos="10056813" algn="l"/>
              </a:tabLst>
              <a:defRPr/>
            </a:pPr>
            <a:endParaRPr lang="en-US" altLang="en-US" dirty="0" smtClean="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idx="11"/>
          </p:nvPr>
        </p:nvSpPr>
        <p:spPr/>
        <p:txBody>
          <a:bodyPr/>
          <a:lstStyle/>
          <a:p>
            <a:fld id="{364A121C-FFFD-4BE2-8565-A3323F0A9FB0}" type="slidenum">
              <a:rPr lang="en-US" altLang="en-US" smtClean="0"/>
              <a:pPr/>
              <a:t>27</a:t>
            </a:fld>
            <a:endParaRPr lang="en-US" altLang="en-US" dirty="0"/>
          </a:p>
        </p:txBody>
      </p:sp>
      <p:pic>
        <p:nvPicPr>
          <p:cNvPr id="6" name="Picture 5" descr="C:\Documents and Settings\Administrator\Local Settings\Temporary Internet Files\Content.IE5\WJUC00MB\pray[1].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60332" y="4876800"/>
            <a:ext cx="1721796" cy="1066800"/>
          </a:xfrm>
          <a:prstGeom prst="rect">
            <a:avLst/>
          </a:prstGeom>
          <a:noFill/>
          <a:ln>
            <a:noFill/>
          </a:ln>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
          <p:cNvSpPr>
            <a:spLocks noGrp="1" noChangeArrowheads="1"/>
          </p:cNvSpPr>
          <p:nvPr>
            <p:ph type="title" idx="4294967295"/>
          </p:nvPr>
        </p:nvSpPr>
        <p:spPr>
          <a:xfrm>
            <a:off x="457200" y="228600"/>
            <a:ext cx="7467600" cy="1066800"/>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latin typeface="Arial" panose="020B0604020202020204" pitchFamily="34" charset="0"/>
                <a:cs typeface="Arial" panose="020B0604020202020204" pitchFamily="34" charset="0"/>
              </a:rPr>
              <a:t>	</a:t>
            </a:r>
            <a:r>
              <a:rPr lang="en-US" altLang="en-US" dirty="0" smtClean="0">
                <a:latin typeface="Times New Roman" panose="02020603050405020304" pitchFamily="18" charset="0"/>
                <a:cs typeface="Times New Roman" panose="02020603050405020304" pitchFamily="18" charset="0"/>
              </a:rPr>
              <a:t>          </a:t>
            </a:r>
            <a:r>
              <a:rPr lang="en-US" altLang="en-US" sz="4400" b="1" dirty="0" smtClean="0">
                <a:solidFill>
                  <a:schemeClr val="tx1"/>
                </a:solidFill>
                <a:latin typeface="Times New Roman" panose="02020603050405020304" pitchFamily="18" charset="0"/>
                <a:cs typeface="Times New Roman" panose="02020603050405020304" pitchFamily="18" charset="0"/>
              </a:rPr>
              <a:t>Assess the Surveys</a:t>
            </a:r>
            <a:endParaRPr lang="en-US" altLang="en-US" b="1" dirty="0" smtClean="0">
              <a:solidFill>
                <a:schemeClr val="tx1"/>
              </a:solidFill>
              <a:latin typeface="Times New Roman" panose="02020603050405020304" pitchFamily="18" charset="0"/>
              <a:cs typeface="Times New Roman" panose="02020603050405020304" pitchFamily="18" charset="0"/>
            </a:endParaRPr>
          </a:p>
        </p:txBody>
      </p:sp>
      <p:sp>
        <p:nvSpPr>
          <p:cNvPr id="27651" name="Rectangle 2"/>
          <p:cNvSpPr>
            <a:spLocks noGrp="1" noChangeArrowheads="1"/>
          </p:cNvSpPr>
          <p:nvPr>
            <p:ph type="body" idx="4294967295"/>
          </p:nvPr>
        </p:nvSpPr>
        <p:spPr>
          <a:xfrm>
            <a:off x="457200" y="1371600"/>
            <a:ext cx="7239000" cy="4068763"/>
          </a:xfrm>
        </p:spPr>
        <p:txBody>
          <a:bodyPr/>
          <a:lstStyle/>
          <a:p>
            <a:r>
              <a:rPr lang="en-US" altLang="en-US" dirty="0" smtClean="0">
                <a:latin typeface="Times New Roman" panose="02020603050405020304" pitchFamily="18" charset="0"/>
                <a:cs typeface="Times New Roman" panose="02020603050405020304" pitchFamily="18" charset="0"/>
              </a:rPr>
              <a:t>   </a:t>
            </a:r>
            <a:r>
              <a:rPr lang="en-US" sz="3600" dirty="0">
                <a:solidFill>
                  <a:schemeClr val="tx1"/>
                </a:solidFill>
                <a:latin typeface="Times New Roman" panose="02020603050405020304" pitchFamily="18" charset="0"/>
                <a:cs typeface="Times New Roman" panose="02020603050405020304" pitchFamily="18" charset="0"/>
              </a:rPr>
              <a:t>Assessment of the survey responses will help you understand the </a:t>
            </a:r>
            <a:r>
              <a:rPr lang="en-US" sz="3600" dirty="0" smtClean="0">
                <a:solidFill>
                  <a:schemeClr val="tx1"/>
                </a:solidFill>
                <a:latin typeface="Times New Roman" panose="02020603050405020304" pitchFamily="18" charset="0"/>
                <a:cs typeface="Times New Roman" panose="02020603050405020304" pitchFamily="18" charset="0"/>
              </a:rPr>
              <a:t>participants’ needs </a:t>
            </a:r>
            <a:r>
              <a:rPr lang="en-US" sz="3600" dirty="0">
                <a:solidFill>
                  <a:schemeClr val="tx1"/>
                </a:solidFill>
                <a:latin typeface="Times New Roman" panose="02020603050405020304" pitchFamily="18" charset="0"/>
                <a:cs typeface="Times New Roman" panose="02020603050405020304" pitchFamily="18" charset="0"/>
              </a:rPr>
              <a:t>and scheduling preferences. Listen to what the responses are, </a:t>
            </a:r>
            <a:r>
              <a:rPr lang="en-US" sz="3600" dirty="0" smtClean="0">
                <a:solidFill>
                  <a:schemeClr val="tx1"/>
                </a:solidFill>
                <a:latin typeface="Times New Roman" panose="02020603050405020304" pitchFamily="18" charset="0"/>
                <a:cs typeface="Times New Roman" panose="02020603050405020304" pitchFamily="18" charset="0"/>
              </a:rPr>
              <a:t>try </a:t>
            </a:r>
            <a:r>
              <a:rPr lang="en-US" sz="3600" dirty="0">
                <a:solidFill>
                  <a:schemeClr val="tx1"/>
                </a:solidFill>
                <a:latin typeface="Times New Roman" panose="02020603050405020304" pitchFamily="18" charset="0"/>
                <a:cs typeface="Times New Roman" panose="02020603050405020304" pitchFamily="18" charset="0"/>
              </a:rPr>
              <a:t>to understand where they are coming </a:t>
            </a:r>
            <a:r>
              <a:rPr lang="en-US" sz="3600" dirty="0" smtClean="0">
                <a:solidFill>
                  <a:schemeClr val="tx1"/>
                </a:solidFill>
                <a:latin typeface="Times New Roman" panose="02020603050405020304" pitchFamily="18" charset="0"/>
                <a:cs typeface="Times New Roman" panose="02020603050405020304" pitchFamily="18" charset="0"/>
              </a:rPr>
              <a:t>from, </a:t>
            </a:r>
            <a:r>
              <a:rPr lang="en-US" sz="3600" dirty="0">
                <a:solidFill>
                  <a:schemeClr val="tx1"/>
                </a:solidFill>
                <a:latin typeface="Times New Roman" panose="02020603050405020304" pitchFamily="18" charset="0"/>
                <a:cs typeface="Times New Roman" panose="02020603050405020304" pitchFamily="18" charset="0"/>
              </a:rPr>
              <a:t>and what they are telling you </a:t>
            </a:r>
            <a:r>
              <a:rPr lang="en-US" sz="3600" dirty="0" smtClean="0">
                <a:solidFill>
                  <a:schemeClr val="tx1"/>
                </a:solidFill>
                <a:latin typeface="Times New Roman" panose="02020603050405020304" pitchFamily="18" charset="0"/>
                <a:cs typeface="Times New Roman" panose="02020603050405020304" pitchFamily="18" charset="0"/>
              </a:rPr>
              <a:t>about</a:t>
            </a:r>
            <a:endParaRPr lang="en-US" sz="3600" dirty="0">
              <a:solidFill>
                <a:schemeClr val="tx1"/>
              </a:solidFill>
              <a:latin typeface="Times New Roman" panose="02020603050405020304" pitchFamily="18" charset="0"/>
              <a:cs typeface="Times New Roman" panose="02020603050405020304" pitchFamily="18" charset="0"/>
            </a:endParaRPr>
          </a:p>
          <a:p>
            <a:r>
              <a:rPr lang="en-US" sz="3600" dirty="0" smtClean="0">
                <a:solidFill>
                  <a:schemeClr val="tx1"/>
                </a:solidFill>
                <a:latin typeface="Times New Roman" panose="02020603050405020304" pitchFamily="18" charset="0"/>
                <a:cs typeface="Times New Roman" panose="02020603050405020304" pitchFamily="18" charset="0"/>
              </a:rPr>
              <a:t>   their </a:t>
            </a:r>
            <a:r>
              <a:rPr lang="en-US" sz="3600" dirty="0">
                <a:solidFill>
                  <a:schemeClr val="tx1"/>
                </a:solidFill>
                <a:latin typeface="Times New Roman" panose="02020603050405020304" pitchFamily="18" charset="0"/>
                <a:cs typeface="Times New Roman" panose="02020603050405020304" pitchFamily="18" charset="0"/>
              </a:rPr>
              <a:t>desires. </a:t>
            </a:r>
          </a:p>
          <a:p>
            <a:pPr eaLnBrk="1" hangingPunct="1">
              <a:tabLst>
                <a:tab pos="493713" algn="l"/>
                <a:tab pos="1408113" algn="l"/>
                <a:tab pos="2322513" algn="l"/>
                <a:tab pos="3236913" algn="l"/>
                <a:tab pos="4151313" algn="l"/>
                <a:tab pos="5065713" algn="l"/>
                <a:tab pos="5980113" algn="l"/>
                <a:tab pos="6894513" algn="l"/>
                <a:tab pos="7808913" algn="l"/>
                <a:tab pos="8723313" algn="l"/>
                <a:tab pos="9637713" algn="l"/>
              </a:tabLst>
            </a:pPr>
            <a:endParaRPr lang="en-US" altLang="en-US" sz="3600" dirty="0" smtClean="0">
              <a:cs typeface="Arial" panose="020B0604020202020204" pitchFamily="34" charset="0"/>
            </a:endParaRPr>
          </a:p>
        </p:txBody>
      </p:sp>
      <p:sp>
        <p:nvSpPr>
          <p:cNvPr id="2" name="Slide Number Placeholder 1"/>
          <p:cNvSpPr>
            <a:spLocks noGrp="1"/>
          </p:cNvSpPr>
          <p:nvPr>
            <p:ph type="sldNum" idx="11"/>
          </p:nvPr>
        </p:nvSpPr>
        <p:spPr/>
        <p:txBody>
          <a:bodyPr/>
          <a:lstStyle/>
          <a:p>
            <a:fld id="{4E4E6F6F-78F9-429A-AF00-65CF7148B80B}" type="slidenum">
              <a:rPr lang="en-US" altLang="en-US" smtClean="0"/>
              <a:pPr/>
              <a:t>28</a:t>
            </a:fld>
            <a:endParaRPr lang="en-US" altLang="en-US"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914400"/>
            <a:ext cx="7466013" cy="4524375"/>
          </a:xfrm>
        </p:spPr>
        <p:txBody>
          <a:bodyPr/>
          <a:lstStyle/>
          <a:p>
            <a:pPr>
              <a:buFont typeface="Times New Roman" pitchFamily="16" charset="0"/>
              <a:buNone/>
              <a:defRPr/>
            </a:pPr>
            <a:r>
              <a:rPr lang="en-US" sz="3600" dirty="0" smtClean="0">
                <a:solidFill>
                  <a:schemeClr val="accent6">
                    <a:lumMod val="50000"/>
                  </a:schemeClr>
                </a:solidFill>
              </a:rPr>
              <a:t>	</a:t>
            </a:r>
            <a:r>
              <a:rPr lang="en-US" sz="4400" dirty="0" smtClean="0">
                <a:solidFill>
                  <a:schemeClr val="tx1"/>
                </a:solidFill>
                <a:latin typeface="Times New Roman" panose="02020603050405020304" pitchFamily="18" charset="0"/>
                <a:cs typeface="Times New Roman" panose="02020603050405020304" pitchFamily="18" charset="0"/>
              </a:rPr>
              <a:t>Look </a:t>
            </a:r>
            <a:r>
              <a:rPr lang="en-US" sz="4400" dirty="0">
                <a:solidFill>
                  <a:schemeClr val="tx1"/>
                </a:solidFill>
                <a:latin typeface="Times New Roman" panose="02020603050405020304" pitchFamily="18" charset="0"/>
                <a:cs typeface="Times New Roman" panose="02020603050405020304" pitchFamily="18" charset="0"/>
              </a:rPr>
              <a:t>for recurring thoughts, </a:t>
            </a:r>
            <a:r>
              <a:rPr lang="en-US" sz="4400" dirty="0" smtClean="0">
                <a:solidFill>
                  <a:schemeClr val="tx1"/>
                </a:solidFill>
                <a:latin typeface="Times New Roman" panose="02020603050405020304" pitchFamily="18" charset="0"/>
                <a:cs typeface="Times New Roman" panose="02020603050405020304" pitchFamily="18" charset="0"/>
              </a:rPr>
              <a:t>words, and themes </a:t>
            </a:r>
            <a:r>
              <a:rPr lang="en-US" sz="4400" dirty="0">
                <a:solidFill>
                  <a:schemeClr val="tx1"/>
                </a:solidFill>
                <a:latin typeface="Times New Roman" panose="02020603050405020304" pitchFamily="18" charset="0"/>
                <a:cs typeface="Times New Roman" panose="02020603050405020304" pitchFamily="18" charset="0"/>
              </a:rPr>
              <a:t>in the summary sheets of the </a:t>
            </a:r>
            <a:r>
              <a:rPr lang="en-US" sz="4400" dirty="0" smtClean="0">
                <a:solidFill>
                  <a:schemeClr val="tx1"/>
                </a:solidFill>
                <a:latin typeface="Times New Roman" panose="02020603050405020304" pitchFamily="18" charset="0"/>
                <a:cs typeface="Times New Roman" panose="02020603050405020304" pitchFamily="18" charset="0"/>
              </a:rPr>
              <a:t>surveys. These </a:t>
            </a:r>
            <a:r>
              <a:rPr lang="en-US" sz="4400" dirty="0">
                <a:solidFill>
                  <a:schemeClr val="tx1"/>
                </a:solidFill>
                <a:latin typeface="Times New Roman" panose="02020603050405020304" pitchFamily="18" charset="0"/>
                <a:cs typeface="Times New Roman" panose="02020603050405020304" pitchFamily="18" charset="0"/>
              </a:rPr>
              <a:t>words give direction </a:t>
            </a:r>
            <a:r>
              <a:rPr lang="en-US" sz="4400" dirty="0" smtClean="0">
                <a:solidFill>
                  <a:schemeClr val="tx1"/>
                </a:solidFill>
                <a:latin typeface="Times New Roman" panose="02020603050405020304" pitchFamily="18" charset="0"/>
                <a:cs typeface="Times New Roman" panose="02020603050405020304" pitchFamily="18" charset="0"/>
              </a:rPr>
              <a:t>in writing </a:t>
            </a:r>
            <a:r>
              <a:rPr lang="en-US" sz="4400" dirty="0">
                <a:solidFill>
                  <a:schemeClr val="tx1"/>
                </a:solidFill>
                <a:latin typeface="Times New Roman" panose="02020603050405020304" pitchFamily="18" charset="0"/>
                <a:cs typeface="Times New Roman" panose="02020603050405020304" pitchFamily="18" charset="0"/>
              </a:rPr>
              <a:t>your </a:t>
            </a:r>
            <a:r>
              <a:rPr lang="en-US" sz="4400" b="1" dirty="0" smtClean="0">
                <a:solidFill>
                  <a:schemeClr val="tx1"/>
                </a:solidFill>
                <a:latin typeface="Times New Roman" panose="02020603050405020304" pitchFamily="18" charset="0"/>
                <a:cs typeface="Times New Roman" panose="02020603050405020304" pitchFamily="18" charset="0"/>
              </a:rPr>
              <a:t>purpose </a:t>
            </a:r>
            <a:r>
              <a:rPr lang="en-US" sz="4400" b="1" dirty="0">
                <a:solidFill>
                  <a:schemeClr val="tx1"/>
                </a:solidFill>
                <a:latin typeface="Times New Roman" panose="02020603050405020304" pitchFamily="18" charset="0"/>
                <a:cs typeface="Times New Roman" panose="02020603050405020304" pitchFamily="18" charset="0"/>
              </a:rPr>
              <a:t>statement </a:t>
            </a:r>
            <a:r>
              <a:rPr lang="en-US" sz="4400" dirty="0">
                <a:solidFill>
                  <a:schemeClr val="tx1"/>
                </a:solidFill>
                <a:latin typeface="Times New Roman" panose="02020603050405020304" pitchFamily="18" charset="0"/>
                <a:cs typeface="Times New Roman" panose="02020603050405020304" pitchFamily="18" charset="0"/>
              </a:rPr>
              <a:t>for </a:t>
            </a:r>
            <a:r>
              <a:rPr lang="en-US" sz="4400" dirty="0" smtClean="0">
                <a:solidFill>
                  <a:schemeClr val="tx1"/>
                </a:solidFill>
                <a:latin typeface="Times New Roman" panose="02020603050405020304" pitchFamily="18" charset="0"/>
                <a:cs typeface="Times New Roman" panose="02020603050405020304" pitchFamily="18" charset="0"/>
              </a:rPr>
              <a:t>the group</a:t>
            </a:r>
            <a:r>
              <a:rPr lang="en-US" sz="4400" dirty="0">
                <a:solidFill>
                  <a:schemeClr val="tx1"/>
                </a:solidFill>
                <a:latin typeface="Times New Roman" panose="02020603050405020304" pitchFamily="18" charset="0"/>
                <a:cs typeface="Times New Roman" panose="02020603050405020304" pitchFamily="18" charset="0"/>
              </a:rPr>
              <a:t>.</a:t>
            </a:r>
          </a:p>
          <a:p>
            <a:pPr>
              <a:buFont typeface="Times New Roman" pitchFamily="16" charset="0"/>
              <a:buNone/>
              <a:defRPr/>
            </a:pPr>
            <a:endParaRPr lang="en-US" dirty="0">
              <a:solidFill>
                <a:schemeClr val="accent6">
                  <a:lumMod val="50000"/>
                </a:schemeClr>
              </a:solidFill>
            </a:endParaRPr>
          </a:p>
        </p:txBody>
      </p:sp>
      <p:sp>
        <p:nvSpPr>
          <p:cNvPr id="2" name="Slide Number Placeholder 1"/>
          <p:cNvSpPr>
            <a:spLocks noGrp="1"/>
          </p:cNvSpPr>
          <p:nvPr>
            <p:ph type="sldNum" idx="11"/>
          </p:nvPr>
        </p:nvSpPr>
        <p:spPr/>
        <p:txBody>
          <a:bodyPr/>
          <a:lstStyle/>
          <a:p>
            <a:fld id="{4E4E6F6F-78F9-429A-AF00-65CF7148B80B}" type="slidenum">
              <a:rPr lang="en-US" altLang="en-US" smtClean="0"/>
              <a:pPr/>
              <a:t>29</a:t>
            </a:fld>
            <a:endParaRPr lang="en-US" alt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ChangeArrowheads="1"/>
          </p:cNvSpPr>
          <p:nvPr/>
        </p:nvSpPr>
        <p:spPr bwMode="auto">
          <a:xfrm>
            <a:off x="180975" y="1828800"/>
            <a:ext cx="8394700" cy="31722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571500" indent="-571500">
              <a:spcBef>
                <a:spcPts val="750"/>
              </a:spcBef>
              <a:buClr>
                <a:srgbClr val="000000"/>
              </a:buClr>
              <a:buSzPct val="100000"/>
              <a:buFont typeface="Times New Roman" panose="02020603050405020304" pitchFamily="18" charset="0"/>
              <a:tabLst>
                <a:tab pos="569913" algn="l"/>
                <a:tab pos="1484313" algn="l"/>
                <a:tab pos="2398713" algn="l"/>
                <a:tab pos="3313113" algn="l"/>
                <a:tab pos="4227513" algn="l"/>
                <a:tab pos="5141913" algn="l"/>
                <a:tab pos="6056313" algn="l"/>
                <a:tab pos="6970713" algn="l"/>
                <a:tab pos="7885113" algn="l"/>
                <a:tab pos="8799513" algn="l"/>
                <a:tab pos="9713913" algn="l"/>
                <a:tab pos="10628313" algn="l"/>
              </a:tabLst>
              <a:defRPr sz="3000">
                <a:solidFill>
                  <a:srgbClr val="FFFFFF"/>
                </a:solidFill>
                <a:latin typeface="Arial" panose="020B0604020202020204" pitchFamily="34" charset="0"/>
                <a:cs typeface="Arial Unicode MS" panose="020B0604020202020204" pitchFamily="34" charset="-128"/>
              </a:defRPr>
            </a:lvl1pPr>
            <a:lvl2pPr>
              <a:spcBef>
                <a:spcPts val="650"/>
              </a:spcBef>
              <a:buClr>
                <a:srgbClr val="000000"/>
              </a:buClr>
              <a:buSzPct val="100000"/>
              <a:buFont typeface="Times New Roman" panose="02020603050405020304" pitchFamily="18" charset="0"/>
              <a:tabLst>
                <a:tab pos="569913" algn="l"/>
                <a:tab pos="1484313" algn="l"/>
                <a:tab pos="2398713" algn="l"/>
                <a:tab pos="3313113" algn="l"/>
                <a:tab pos="4227513" algn="l"/>
                <a:tab pos="5141913" algn="l"/>
                <a:tab pos="6056313" algn="l"/>
                <a:tab pos="6970713" algn="l"/>
                <a:tab pos="7885113" algn="l"/>
                <a:tab pos="8799513" algn="l"/>
                <a:tab pos="9713913" algn="l"/>
                <a:tab pos="10628313" algn="l"/>
              </a:tabLst>
              <a:defRPr sz="2600">
                <a:solidFill>
                  <a:srgbClr val="FFFFFF"/>
                </a:solidFill>
                <a:latin typeface="Arial" panose="020B0604020202020204" pitchFamily="34" charset="0"/>
                <a:cs typeface="Arial Unicode MS" panose="020B0604020202020204" pitchFamily="34" charset="-128"/>
              </a:defRPr>
            </a:lvl2pPr>
            <a:lvl3pPr>
              <a:spcBef>
                <a:spcPts val="600"/>
              </a:spcBef>
              <a:buClr>
                <a:srgbClr val="000000"/>
              </a:buClr>
              <a:buSzPct val="100000"/>
              <a:buFont typeface="Times New Roman" panose="02020603050405020304" pitchFamily="18" charset="0"/>
              <a:tabLst>
                <a:tab pos="569913" algn="l"/>
                <a:tab pos="1484313" algn="l"/>
                <a:tab pos="2398713" algn="l"/>
                <a:tab pos="3313113" algn="l"/>
                <a:tab pos="4227513" algn="l"/>
                <a:tab pos="5141913" algn="l"/>
                <a:tab pos="6056313" algn="l"/>
                <a:tab pos="6970713" algn="l"/>
                <a:tab pos="7885113" algn="l"/>
                <a:tab pos="8799513" algn="l"/>
                <a:tab pos="9713913" algn="l"/>
                <a:tab pos="10628313" algn="l"/>
              </a:tabLst>
              <a:defRPr sz="2400">
                <a:solidFill>
                  <a:srgbClr val="FFFFFF"/>
                </a:solidFill>
                <a:latin typeface="Arial" panose="020B0604020202020204" pitchFamily="34" charset="0"/>
                <a:cs typeface="Arial Unicode MS" panose="020B0604020202020204" pitchFamily="34" charset="-128"/>
              </a:defRPr>
            </a:lvl3pPr>
            <a:lvl4pPr>
              <a:spcBef>
                <a:spcPts val="500"/>
              </a:spcBef>
              <a:buClr>
                <a:srgbClr val="000000"/>
              </a:buClr>
              <a:buSzPct val="100000"/>
              <a:buFont typeface="Times New Roman" panose="02020603050405020304" pitchFamily="18" charset="0"/>
              <a:tabLst>
                <a:tab pos="569913" algn="l"/>
                <a:tab pos="1484313" algn="l"/>
                <a:tab pos="2398713" algn="l"/>
                <a:tab pos="3313113" algn="l"/>
                <a:tab pos="4227513" algn="l"/>
                <a:tab pos="5141913" algn="l"/>
                <a:tab pos="6056313" algn="l"/>
                <a:tab pos="6970713" algn="l"/>
                <a:tab pos="7885113" algn="l"/>
                <a:tab pos="8799513" algn="l"/>
                <a:tab pos="9713913" algn="l"/>
                <a:tab pos="10628313" algn="l"/>
              </a:tabLst>
              <a:defRPr sz="2000">
                <a:solidFill>
                  <a:srgbClr val="FFFFFF"/>
                </a:solidFill>
                <a:latin typeface="Arial" panose="020B0604020202020204" pitchFamily="34" charset="0"/>
                <a:cs typeface="Arial Unicode MS" panose="020B0604020202020204" pitchFamily="34" charset="-128"/>
              </a:defRPr>
            </a:lvl4pPr>
            <a:lvl5pPr>
              <a:spcBef>
                <a:spcPts val="500"/>
              </a:spcBef>
              <a:buClr>
                <a:srgbClr val="000000"/>
              </a:buClr>
              <a:buSzPct val="100000"/>
              <a:buFont typeface="Times New Roman" panose="02020603050405020304" pitchFamily="18" charset="0"/>
              <a:tabLst>
                <a:tab pos="569913" algn="l"/>
                <a:tab pos="1484313" algn="l"/>
                <a:tab pos="2398713" algn="l"/>
                <a:tab pos="3313113" algn="l"/>
                <a:tab pos="4227513" algn="l"/>
                <a:tab pos="5141913" algn="l"/>
                <a:tab pos="6056313" algn="l"/>
                <a:tab pos="6970713" algn="l"/>
                <a:tab pos="7885113" algn="l"/>
                <a:tab pos="8799513" algn="l"/>
                <a:tab pos="9713913" algn="l"/>
                <a:tab pos="10628313" algn="l"/>
              </a:tabLst>
              <a:defRPr sz="2000">
                <a:solidFill>
                  <a:srgbClr val="FFFFFF"/>
                </a:solidFill>
                <a:latin typeface="Arial" panose="020B0604020202020204" pitchFamily="34" charset="0"/>
                <a:cs typeface="Arial Unicode MS" panose="020B0604020202020204" pitchFamily="34" charset="-128"/>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569913" algn="l"/>
                <a:tab pos="1484313" algn="l"/>
                <a:tab pos="2398713" algn="l"/>
                <a:tab pos="3313113" algn="l"/>
                <a:tab pos="4227513" algn="l"/>
                <a:tab pos="5141913" algn="l"/>
                <a:tab pos="6056313" algn="l"/>
                <a:tab pos="6970713" algn="l"/>
                <a:tab pos="7885113" algn="l"/>
                <a:tab pos="8799513" algn="l"/>
                <a:tab pos="9713913" algn="l"/>
                <a:tab pos="10628313" algn="l"/>
              </a:tabLst>
              <a:defRPr sz="2000">
                <a:solidFill>
                  <a:srgbClr val="FFFFFF"/>
                </a:solidFill>
                <a:latin typeface="Arial" panose="020B0604020202020204" pitchFamily="34" charset="0"/>
                <a:cs typeface="Arial Unicode MS" panose="020B0604020202020204" pitchFamily="34" charset="-128"/>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569913" algn="l"/>
                <a:tab pos="1484313" algn="l"/>
                <a:tab pos="2398713" algn="l"/>
                <a:tab pos="3313113" algn="l"/>
                <a:tab pos="4227513" algn="l"/>
                <a:tab pos="5141913" algn="l"/>
                <a:tab pos="6056313" algn="l"/>
                <a:tab pos="6970713" algn="l"/>
                <a:tab pos="7885113" algn="l"/>
                <a:tab pos="8799513" algn="l"/>
                <a:tab pos="9713913" algn="l"/>
                <a:tab pos="10628313" algn="l"/>
              </a:tabLst>
              <a:defRPr sz="2000">
                <a:solidFill>
                  <a:srgbClr val="FFFFFF"/>
                </a:solidFill>
                <a:latin typeface="Arial" panose="020B0604020202020204" pitchFamily="34" charset="0"/>
                <a:cs typeface="Arial Unicode MS" panose="020B0604020202020204" pitchFamily="34" charset="-128"/>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569913" algn="l"/>
                <a:tab pos="1484313" algn="l"/>
                <a:tab pos="2398713" algn="l"/>
                <a:tab pos="3313113" algn="l"/>
                <a:tab pos="4227513" algn="l"/>
                <a:tab pos="5141913" algn="l"/>
                <a:tab pos="6056313" algn="l"/>
                <a:tab pos="6970713" algn="l"/>
                <a:tab pos="7885113" algn="l"/>
                <a:tab pos="8799513" algn="l"/>
                <a:tab pos="9713913" algn="l"/>
                <a:tab pos="10628313" algn="l"/>
              </a:tabLst>
              <a:defRPr sz="2000">
                <a:solidFill>
                  <a:srgbClr val="FFFFFF"/>
                </a:solidFill>
                <a:latin typeface="Arial" panose="020B0604020202020204" pitchFamily="34" charset="0"/>
                <a:cs typeface="Arial Unicode MS" panose="020B0604020202020204" pitchFamily="34" charset="-128"/>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569913" algn="l"/>
                <a:tab pos="1484313" algn="l"/>
                <a:tab pos="2398713" algn="l"/>
                <a:tab pos="3313113" algn="l"/>
                <a:tab pos="4227513" algn="l"/>
                <a:tab pos="5141913" algn="l"/>
                <a:tab pos="6056313" algn="l"/>
                <a:tab pos="6970713" algn="l"/>
                <a:tab pos="7885113" algn="l"/>
                <a:tab pos="8799513" algn="l"/>
                <a:tab pos="9713913" algn="l"/>
                <a:tab pos="10628313" algn="l"/>
              </a:tabLst>
              <a:defRPr sz="2000">
                <a:solidFill>
                  <a:srgbClr val="FFFFFF"/>
                </a:solidFill>
                <a:latin typeface="Arial" panose="020B0604020202020204" pitchFamily="34" charset="0"/>
                <a:cs typeface="Arial Unicode MS" panose="020B0604020202020204" pitchFamily="34" charset="-128"/>
              </a:defRPr>
            </a:lvl9pPr>
          </a:lstStyle>
          <a:p>
            <a:pPr eaLnBrk="1" hangingPunct="1">
              <a:spcBef>
                <a:spcPct val="0"/>
              </a:spcBef>
              <a:buClrTx/>
              <a:buFont typeface="Arial" panose="020B0604020202020204" pitchFamily="34" charset="0"/>
              <a:buChar char="•"/>
            </a:pPr>
            <a:r>
              <a:rPr lang="en-US" altLang="en-US" sz="4000" dirty="0" smtClean="0">
                <a:solidFill>
                  <a:schemeClr val="tx1"/>
                </a:solidFill>
                <a:latin typeface="Times New Roman" panose="02020603050405020304" pitchFamily="18" charset="0"/>
                <a:cs typeface="Times New Roman" panose="02020603050405020304" pitchFamily="18" charset="0"/>
              </a:rPr>
              <a:t>equip the women of the LWML to actively encourage the development of new or renewed groups that are sensitive and appealing to all God's women.</a:t>
            </a:r>
            <a:endParaRPr lang="en-US" altLang="en-US" sz="4000" dirty="0">
              <a:solidFill>
                <a:schemeClr val="tx1"/>
              </a:solidFill>
              <a:latin typeface="Times New Roman" panose="02020603050405020304" pitchFamily="18" charset="0"/>
              <a:cs typeface="Times New Roman" panose="02020603050405020304" pitchFamily="18" charset="0"/>
            </a:endParaRPr>
          </a:p>
        </p:txBody>
      </p:sp>
      <p:sp>
        <p:nvSpPr>
          <p:cNvPr id="7172" name="Text Box 3"/>
          <p:cNvSpPr txBox="1">
            <a:spLocks noChangeArrowheads="1"/>
          </p:cNvSpPr>
          <p:nvPr/>
        </p:nvSpPr>
        <p:spPr bwMode="auto">
          <a:xfrm>
            <a:off x="762000" y="457200"/>
            <a:ext cx="6553200" cy="771623"/>
          </a:xfrm>
          <a:prstGeom prst="rect">
            <a:avLst/>
          </a:prstGeom>
          <a:noFill/>
          <a:ln w="28440">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7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000">
                <a:solidFill>
                  <a:srgbClr val="FFFFFF"/>
                </a:solidFill>
                <a:latin typeface="Arial" panose="020B0604020202020204" pitchFamily="34" charset="0"/>
                <a:cs typeface="Arial Unicode MS" panose="020B0604020202020204" pitchFamily="34" charset="-128"/>
              </a:defRPr>
            </a:lvl1pPr>
            <a:lvl2pPr>
              <a:spcBef>
                <a:spcPts val="6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600">
                <a:solidFill>
                  <a:srgbClr val="FFFFFF"/>
                </a:solidFill>
                <a:latin typeface="Arial" panose="020B0604020202020204" pitchFamily="34" charset="0"/>
                <a:cs typeface="Arial Unicode MS" panose="020B0604020202020204" pitchFamily="34" charset="-128"/>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panose="020B0604020202020204" pitchFamily="34" charset="0"/>
                <a:cs typeface="Arial Unicode MS" panose="020B060402020202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9pPr>
          </a:lstStyle>
          <a:p>
            <a:pPr eaLnBrk="1" hangingPunct="1">
              <a:spcBef>
                <a:spcPct val="0"/>
              </a:spcBef>
              <a:buClrTx/>
              <a:buFontTx/>
              <a:buNone/>
            </a:pPr>
            <a:r>
              <a:rPr lang="en-US" altLang="en-US" sz="4400" b="1" dirty="0">
                <a:solidFill>
                  <a:schemeClr val="tx1"/>
                </a:solidFill>
                <a:latin typeface="Times New Roman" panose="02020603050405020304" pitchFamily="18" charset="0"/>
                <a:cs typeface="Times New Roman" panose="02020603050405020304" pitchFamily="18" charset="0"/>
              </a:rPr>
              <a:t>Designed </a:t>
            </a:r>
            <a:r>
              <a:rPr lang="en-US" altLang="en-US" sz="4400" b="1" dirty="0" smtClean="0">
                <a:solidFill>
                  <a:schemeClr val="tx1"/>
                </a:solidFill>
                <a:latin typeface="Times New Roman" panose="02020603050405020304" pitchFamily="18" charset="0"/>
                <a:cs typeface="Times New Roman" panose="02020603050405020304" pitchFamily="18" charset="0"/>
              </a:rPr>
              <a:t>to …</a:t>
            </a:r>
            <a:endParaRPr lang="en-US" altLang="en-US" sz="4400" b="1" dirty="0">
              <a:solidFill>
                <a:schemeClr val="tx1"/>
              </a:solidFill>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idx="11"/>
          </p:nvPr>
        </p:nvSpPr>
        <p:spPr/>
        <p:txBody>
          <a:bodyPr/>
          <a:lstStyle/>
          <a:p>
            <a:fld id="{669B7B5E-EE85-4AD8-A88C-64190FAB6B0F}" type="slidenum">
              <a:rPr lang="en-US" altLang="en-US" smtClean="0"/>
              <a:pPr/>
              <a:t>3</a:t>
            </a:fld>
            <a:endParaRPr lang="en-US" altLang="en-US" dirty="0"/>
          </a:p>
        </p:txBody>
      </p:sp>
    </p:spTree>
  </p:cSld>
  <p:clrMapOvr>
    <a:masterClrMapping/>
  </p:clrMapOvr>
  <p:transition spd="slow">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685800"/>
            <a:ext cx="7466013" cy="4524375"/>
          </a:xfrm>
        </p:spPr>
        <p:txBody>
          <a:bodyPr/>
          <a:lstStyle/>
          <a:p>
            <a:pPr>
              <a:buFont typeface="Times New Roman" pitchFamily="16" charset="0"/>
              <a:buNone/>
              <a:defRPr/>
            </a:pPr>
            <a:r>
              <a:rPr lang="en-US" sz="3600" b="1" dirty="0" smtClean="0">
                <a:solidFill>
                  <a:schemeClr val="tx1"/>
                </a:solidFill>
                <a:latin typeface="Times New Roman" panose="02020603050405020304" pitchFamily="18" charset="0"/>
                <a:cs typeface="Times New Roman" panose="02020603050405020304" pitchFamily="18" charset="0"/>
              </a:rPr>
              <a:t>   </a:t>
            </a:r>
            <a:r>
              <a:rPr lang="en-US" sz="4400" b="1" dirty="0" smtClean="0">
                <a:solidFill>
                  <a:schemeClr val="tx1"/>
                </a:solidFill>
                <a:latin typeface="Times New Roman" panose="02020603050405020304" pitchFamily="18" charset="0"/>
                <a:cs typeface="Times New Roman" panose="02020603050405020304" pitchFamily="18" charset="0"/>
              </a:rPr>
              <a:t>A </a:t>
            </a:r>
            <a:r>
              <a:rPr lang="en-US" sz="4400" b="1" dirty="0">
                <a:solidFill>
                  <a:schemeClr val="tx1"/>
                </a:solidFill>
                <a:latin typeface="Times New Roman" panose="02020603050405020304" pitchFamily="18" charset="0"/>
                <a:cs typeface="Times New Roman" panose="02020603050405020304" pitchFamily="18" charset="0"/>
              </a:rPr>
              <a:t>Purpose Statement </a:t>
            </a:r>
            <a:r>
              <a:rPr lang="en-US" sz="4400" b="1" dirty="0" smtClean="0">
                <a:solidFill>
                  <a:schemeClr val="tx1"/>
                </a:solidFill>
                <a:latin typeface="Times New Roman" panose="02020603050405020304" pitchFamily="18" charset="0"/>
                <a:cs typeface="Times New Roman" panose="02020603050405020304" pitchFamily="18" charset="0"/>
              </a:rPr>
              <a:t>is:</a:t>
            </a:r>
          </a:p>
          <a:p>
            <a:pPr>
              <a:buFont typeface="Times New Roman" pitchFamily="16" charset="0"/>
              <a:buNone/>
              <a:defRPr/>
            </a:pPr>
            <a:r>
              <a:rPr lang="en-US" sz="3600" dirty="0" smtClean="0">
                <a:solidFill>
                  <a:schemeClr val="accent6">
                    <a:lumMod val="50000"/>
                  </a:schemeClr>
                </a:solidFill>
                <a:latin typeface="Times New Roman" panose="02020603050405020304" pitchFamily="18" charset="0"/>
                <a:cs typeface="Times New Roman" panose="02020603050405020304" pitchFamily="18" charset="0"/>
              </a:rPr>
              <a:t>	</a:t>
            </a:r>
          </a:p>
          <a:p>
            <a:pPr>
              <a:buFont typeface="Times New Roman" pitchFamily="16" charset="0"/>
              <a:buNone/>
              <a:defRPr/>
            </a:pPr>
            <a:r>
              <a:rPr lang="en-US" sz="3600" dirty="0">
                <a:solidFill>
                  <a:schemeClr val="accent6">
                    <a:lumMod val="50000"/>
                  </a:schemeClr>
                </a:solidFill>
                <a:latin typeface="Times New Roman" panose="02020603050405020304" pitchFamily="18" charset="0"/>
                <a:cs typeface="Times New Roman" panose="02020603050405020304" pitchFamily="18" charset="0"/>
              </a:rPr>
              <a:t>	</a:t>
            </a:r>
            <a:r>
              <a:rPr lang="en-US" sz="4400" dirty="0" smtClean="0">
                <a:solidFill>
                  <a:schemeClr val="tx1"/>
                </a:solidFill>
                <a:latin typeface="Times New Roman" panose="02020603050405020304" pitchFamily="18" charset="0"/>
                <a:cs typeface="Times New Roman" panose="02020603050405020304" pitchFamily="18" charset="0"/>
              </a:rPr>
              <a:t>A </a:t>
            </a:r>
            <a:r>
              <a:rPr lang="en-US" sz="4400" dirty="0">
                <a:solidFill>
                  <a:schemeClr val="tx1"/>
                </a:solidFill>
                <a:latin typeface="Times New Roman" panose="02020603050405020304" pitchFamily="18" charset="0"/>
                <a:cs typeface="Times New Roman" panose="02020603050405020304" pitchFamily="18" charset="0"/>
              </a:rPr>
              <a:t>clear concise statement </a:t>
            </a:r>
            <a:r>
              <a:rPr lang="en-US" sz="4400" dirty="0" smtClean="0">
                <a:solidFill>
                  <a:schemeClr val="tx1"/>
                </a:solidFill>
                <a:latin typeface="Times New Roman" panose="02020603050405020304" pitchFamily="18" charset="0"/>
                <a:cs typeface="Times New Roman" panose="02020603050405020304" pitchFamily="18" charset="0"/>
              </a:rPr>
              <a:t>of 25 words or less that clarifies </a:t>
            </a:r>
            <a:r>
              <a:rPr lang="en-US" sz="4400" dirty="0">
                <a:solidFill>
                  <a:schemeClr val="tx1"/>
                </a:solidFill>
                <a:latin typeface="Times New Roman" panose="02020603050405020304" pitchFamily="18" charset="0"/>
                <a:cs typeface="Times New Roman" panose="02020603050405020304" pitchFamily="18" charset="0"/>
              </a:rPr>
              <a:t>the unique reason or </a:t>
            </a:r>
            <a:r>
              <a:rPr lang="en-US" sz="4400" dirty="0" smtClean="0">
                <a:solidFill>
                  <a:schemeClr val="tx1"/>
                </a:solidFill>
                <a:latin typeface="Times New Roman" panose="02020603050405020304" pitchFamily="18" charset="0"/>
                <a:cs typeface="Times New Roman" panose="02020603050405020304" pitchFamily="18" charset="0"/>
              </a:rPr>
              <a:t>purpose for the existence </a:t>
            </a:r>
            <a:r>
              <a:rPr lang="en-US" sz="4400" dirty="0">
                <a:solidFill>
                  <a:schemeClr val="tx1"/>
                </a:solidFill>
                <a:latin typeface="Times New Roman" panose="02020603050405020304" pitchFamily="18" charset="0"/>
                <a:cs typeface="Times New Roman" panose="02020603050405020304" pitchFamily="18" charset="0"/>
              </a:rPr>
              <a:t>and efforts of an </a:t>
            </a:r>
            <a:r>
              <a:rPr lang="en-US" sz="4400" dirty="0" smtClean="0">
                <a:solidFill>
                  <a:schemeClr val="tx1"/>
                </a:solidFill>
                <a:latin typeface="Times New Roman" panose="02020603050405020304" pitchFamily="18" charset="0"/>
                <a:cs typeface="Times New Roman" panose="02020603050405020304" pitchFamily="18" charset="0"/>
              </a:rPr>
              <a:t>organization.</a:t>
            </a:r>
            <a:endParaRPr lang="en-US" sz="4400" dirty="0">
              <a:solidFill>
                <a:schemeClr val="tx1"/>
              </a:solidFill>
              <a:latin typeface="Times New Roman" panose="02020603050405020304" pitchFamily="18" charset="0"/>
              <a:cs typeface="Times New Roman" panose="02020603050405020304" pitchFamily="18" charset="0"/>
            </a:endParaRPr>
          </a:p>
          <a:p>
            <a:pPr>
              <a:buFont typeface="Times New Roman" pitchFamily="16" charset="0"/>
              <a:buNone/>
              <a:defRPr/>
            </a:pPr>
            <a:r>
              <a:rPr lang="en-US" sz="3200" dirty="0">
                <a:solidFill>
                  <a:schemeClr val="accent6">
                    <a:lumMod val="50000"/>
                  </a:schemeClr>
                </a:solidFill>
              </a:rPr>
              <a:t> </a:t>
            </a:r>
          </a:p>
          <a:p>
            <a:pPr>
              <a:buFont typeface="Times New Roman" pitchFamily="16" charset="0"/>
              <a:buNone/>
              <a:defRPr/>
            </a:pPr>
            <a:endParaRPr lang="en-US" dirty="0"/>
          </a:p>
        </p:txBody>
      </p:sp>
      <p:sp>
        <p:nvSpPr>
          <p:cNvPr id="2" name="Slide Number Placeholder 1"/>
          <p:cNvSpPr>
            <a:spLocks noGrp="1"/>
          </p:cNvSpPr>
          <p:nvPr>
            <p:ph type="sldNum" idx="11"/>
          </p:nvPr>
        </p:nvSpPr>
        <p:spPr/>
        <p:txBody>
          <a:bodyPr/>
          <a:lstStyle/>
          <a:p>
            <a:fld id="{4E4E6F6F-78F9-429A-AF00-65CF7148B80B}" type="slidenum">
              <a:rPr lang="en-US" altLang="en-US" smtClean="0"/>
              <a:pPr/>
              <a:t>30</a:t>
            </a:fld>
            <a:endParaRPr lang="en-US" alt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003570"/>
            <a:ext cx="7924800" cy="4524375"/>
          </a:xfrm>
        </p:spPr>
        <p:txBody>
          <a:bodyPr/>
          <a:lstStyle/>
          <a:p>
            <a:pPr>
              <a:buFont typeface="Times New Roman" pitchFamily="16" charset="0"/>
              <a:buNone/>
              <a:defRPr/>
            </a:pPr>
            <a:r>
              <a:rPr lang="en-US" sz="3600" b="1" dirty="0" smtClean="0">
                <a:solidFill>
                  <a:schemeClr val="tx1"/>
                </a:solidFill>
                <a:latin typeface="Times New Roman" panose="02020603050405020304" pitchFamily="18" charset="0"/>
                <a:cs typeface="Times New Roman" panose="02020603050405020304" pitchFamily="18" charset="0"/>
              </a:rPr>
              <a:t>The </a:t>
            </a:r>
            <a:r>
              <a:rPr lang="en-US" sz="3600" b="1" dirty="0">
                <a:solidFill>
                  <a:schemeClr val="tx1"/>
                </a:solidFill>
                <a:latin typeface="Times New Roman" panose="02020603050405020304" pitchFamily="18" charset="0"/>
                <a:cs typeface="Times New Roman" panose="02020603050405020304" pitchFamily="18" charset="0"/>
              </a:rPr>
              <a:t>mission of the Lutheran </a:t>
            </a:r>
            <a:r>
              <a:rPr lang="en-US" sz="3600" b="1" dirty="0" smtClean="0">
                <a:solidFill>
                  <a:schemeClr val="tx1"/>
                </a:solidFill>
                <a:latin typeface="Times New Roman" panose="02020603050405020304" pitchFamily="18" charset="0"/>
                <a:cs typeface="Times New Roman" panose="02020603050405020304" pitchFamily="18" charset="0"/>
              </a:rPr>
              <a:t>Women's</a:t>
            </a:r>
          </a:p>
          <a:p>
            <a:pPr>
              <a:buFont typeface="Times New Roman" pitchFamily="16" charset="0"/>
              <a:buNone/>
              <a:defRPr/>
            </a:pPr>
            <a:r>
              <a:rPr lang="en-US" sz="3600" b="1" dirty="0" smtClean="0">
                <a:solidFill>
                  <a:schemeClr val="tx1"/>
                </a:solidFill>
                <a:latin typeface="Times New Roman" panose="02020603050405020304" pitchFamily="18" charset="0"/>
                <a:cs typeface="Times New Roman" panose="02020603050405020304" pitchFamily="18" charset="0"/>
              </a:rPr>
              <a:t>Missionary </a:t>
            </a:r>
            <a:r>
              <a:rPr lang="en-US" sz="3600" b="1" dirty="0">
                <a:solidFill>
                  <a:schemeClr val="tx1"/>
                </a:solidFill>
                <a:latin typeface="Times New Roman" panose="02020603050405020304" pitchFamily="18" charset="0"/>
                <a:cs typeface="Times New Roman" panose="02020603050405020304" pitchFamily="18" charset="0"/>
              </a:rPr>
              <a:t>League is to </a:t>
            </a:r>
            <a:r>
              <a:rPr lang="en-US" sz="3600" b="1" dirty="0" smtClean="0">
                <a:solidFill>
                  <a:schemeClr val="tx1"/>
                </a:solidFill>
                <a:latin typeface="Times New Roman" panose="02020603050405020304" pitchFamily="18" charset="0"/>
                <a:cs typeface="Times New Roman" panose="02020603050405020304" pitchFamily="18" charset="0"/>
              </a:rPr>
              <a:t>assist each</a:t>
            </a:r>
          </a:p>
          <a:p>
            <a:pPr>
              <a:buFont typeface="Times New Roman" pitchFamily="16" charset="0"/>
              <a:buNone/>
              <a:defRPr/>
            </a:pPr>
            <a:r>
              <a:rPr lang="en-US" sz="3600" b="1" dirty="0" smtClean="0">
                <a:solidFill>
                  <a:schemeClr val="tx1"/>
                </a:solidFill>
                <a:latin typeface="Times New Roman" panose="02020603050405020304" pitchFamily="18" charset="0"/>
                <a:cs typeface="Times New Roman" panose="02020603050405020304" pitchFamily="18" charset="0"/>
              </a:rPr>
              <a:t>woman </a:t>
            </a:r>
            <a:r>
              <a:rPr lang="en-US" sz="3600" b="1" dirty="0">
                <a:solidFill>
                  <a:schemeClr val="tx1"/>
                </a:solidFill>
                <a:latin typeface="Times New Roman" panose="02020603050405020304" pitchFamily="18" charset="0"/>
                <a:cs typeface="Times New Roman" panose="02020603050405020304" pitchFamily="18" charset="0"/>
              </a:rPr>
              <a:t>of </a:t>
            </a:r>
            <a:r>
              <a:rPr lang="en-US" sz="3600" b="1" dirty="0" smtClean="0">
                <a:solidFill>
                  <a:schemeClr val="tx1"/>
                </a:solidFill>
                <a:latin typeface="Times New Roman" panose="02020603050405020304" pitchFamily="18" charset="0"/>
                <a:cs typeface="Times New Roman" panose="02020603050405020304" pitchFamily="18" charset="0"/>
              </a:rPr>
              <a:t>The </a:t>
            </a:r>
            <a:r>
              <a:rPr lang="en-US" sz="3600" b="1" dirty="0">
                <a:solidFill>
                  <a:schemeClr val="tx1"/>
                </a:solidFill>
                <a:latin typeface="Times New Roman" panose="02020603050405020304" pitchFamily="18" charset="0"/>
                <a:cs typeface="Times New Roman" panose="02020603050405020304" pitchFamily="18" charset="0"/>
              </a:rPr>
              <a:t>Lutheran </a:t>
            </a:r>
            <a:r>
              <a:rPr lang="en-US" sz="3600" b="1" dirty="0" smtClean="0">
                <a:solidFill>
                  <a:schemeClr val="tx1"/>
                </a:solidFill>
                <a:latin typeface="Times New Roman" panose="02020603050405020304" pitchFamily="18" charset="0"/>
                <a:cs typeface="Times New Roman" panose="02020603050405020304" pitchFamily="18" charset="0"/>
              </a:rPr>
              <a:t>Church—</a:t>
            </a:r>
          </a:p>
          <a:p>
            <a:pPr>
              <a:buFont typeface="Times New Roman" pitchFamily="16" charset="0"/>
              <a:buNone/>
              <a:defRPr/>
            </a:pPr>
            <a:r>
              <a:rPr lang="en-US" sz="3600" b="1" dirty="0" smtClean="0">
                <a:solidFill>
                  <a:schemeClr val="tx1"/>
                </a:solidFill>
                <a:latin typeface="Times New Roman" panose="02020603050405020304" pitchFamily="18" charset="0"/>
                <a:cs typeface="Times New Roman" panose="02020603050405020304" pitchFamily="18" charset="0"/>
              </a:rPr>
              <a:t>Missouri Synod </a:t>
            </a:r>
            <a:r>
              <a:rPr lang="en-US" sz="3600" b="1" dirty="0">
                <a:solidFill>
                  <a:schemeClr val="tx1"/>
                </a:solidFill>
                <a:latin typeface="Times New Roman" panose="02020603050405020304" pitchFamily="18" charset="0"/>
                <a:cs typeface="Times New Roman" panose="02020603050405020304" pitchFamily="18" charset="0"/>
              </a:rPr>
              <a:t>in affirming </a:t>
            </a:r>
            <a:r>
              <a:rPr lang="en-US" sz="3600" b="1" dirty="0" smtClean="0">
                <a:solidFill>
                  <a:schemeClr val="tx1"/>
                </a:solidFill>
                <a:latin typeface="Times New Roman" panose="02020603050405020304" pitchFamily="18" charset="0"/>
                <a:cs typeface="Times New Roman" panose="02020603050405020304" pitchFamily="18" charset="0"/>
              </a:rPr>
              <a:t>her</a:t>
            </a:r>
          </a:p>
          <a:p>
            <a:pPr>
              <a:buFont typeface="Times New Roman" pitchFamily="16" charset="0"/>
              <a:buNone/>
              <a:defRPr/>
            </a:pPr>
            <a:r>
              <a:rPr lang="en-US" sz="3600" b="1" dirty="0" smtClean="0">
                <a:solidFill>
                  <a:schemeClr val="tx1"/>
                </a:solidFill>
                <a:latin typeface="Times New Roman" panose="02020603050405020304" pitchFamily="18" charset="0"/>
                <a:cs typeface="Times New Roman" panose="02020603050405020304" pitchFamily="18" charset="0"/>
              </a:rPr>
              <a:t>relation­ship with the Triune </a:t>
            </a:r>
            <a:r>
              <a:rPr lang="en-US" sz="3600" b="1" dirty="0">
                <a:solidFill>
                  <a:schemeClr val="tx1"/>
                </a:solidFill>
                <a:latin typeface="Times New Roman" panose="02020603050405020304" pitchFamily="18" charset="0"/>
                <a:cs typeface="Times New Roman" panose="02020603050405020304" pitchFamily="18" charset="0"/>
              </a:rPr>
              <a:t>God </a:t>
            </a:r>
            <a:r>
              <a:rPr lang="en-US" sz="3600" b="1" dirty="0" smtClean="0">
                <a:solidFill>
                  <a:schemeClr val="tx1"/>
                </a:solidFill>
                <a:latin typeface="Times New Roman" panose="02020603050405020304" pitchFamily="18" charset="0"/>
                <a:cs typeface="Times New Roman" panose="02020603050405020304" pitchFamily="18" charset="0"/>
              </a:rPr>
              <a:t>so</a:t>
            </a:r>
          </a:p>
          <a:p>
            <a:pPr>
              <a:buFont typeface="Times New Roman" pitchFamily="16" charset="0"/>
              <a:buNone/>
              <a:defRPr/>
            </a:pPr>
            <a:r>
              <a:rPr lang="en-US" sz="3600" b="1" dirty="0" smtClean="0">
                <a:solidFill>
                  <a:schemeClr val="tx1"/>
                </a:solidFill>
                <a:latin typeface="Times New Roman" panose="02020603050405020304" pitchFamily="18" charset="0"/>
                <a:cs typeface="Times New Roman" panose="02020603050405020304" pitchFamily="18" charset="0"/>
              </a:rPr>
              <a:t>that she </a:t>
            </a:r>
            <a:r>
              <a:rPr lang="en-US" sz="3600" b="1" dirty="0">
                <a:solidFill>
                  <a:schemeClr val="tx1"/>
                </a:solidFill>
                <a:latin typeface="Times New Roman" panose="02020603050405020304" pitchFamily="18" charset="0"/>
                <a:cs typeface="Times New Roman" panose="02020603050405020304" pitchFamily="18" charset="0"/>
              </a:rPr>
              <a:t>is enabled </a:t>
            </a:r>
            <a:r>
              <a:rPr lang="en-US" sz="3600" b="1" dirty="0" smtClean="0">
                <a:solidFill>
                  <a:schemeClr val="tx1"/>
                </a:solidFill>
                <a:latin typeface="Times New Roman" panose="02020603050405020304" pitchFamily="18" charset="0"/>
                <a:cs typeface="Times New Roman" panose="02020603050405020304" pitchFamily="18" charset="0"/>
              </a:rPr>
              <a:t>to use her </a:t>
            </a:r>
            <a:r>
              <a:rPr lang="en-US" sz="3600" b="1" dirty="0">
                <a:solidFill>
                  <a:schemeClr val="tx1"/>
                </a:solidFill>
                <a:latin typeface="Times New Roman" panose="02020603050405020304" pitchFamily="18" charset="0"/>
                <a:cs typeface="Times New Roman" panose="02020603050405020304" pitchFamily="18" charset="0"/>
              </a:rPr>
              <a:t>gifts in </a:t>
            </a:r>
            <a:endParaRPr lang="en-US" sz="3600" b="1" dirty="0" smtClean="0">
              <a:solidFill>
                <a:schemeClr val="tx1"/>
              </a:solidFill>
              <a:latin typeface="Times New Roman" panose="02020603050405020304" pitchFamily="18" charset="0"/>
              <a:cs typeface="Times New Roman" panose="02020603050405020304" pitchFamily="18" charset="0"/>
            </a:endParaRPr>
          </a:p>
          <a:p>
            <a:pPr>
              <a:buFont typeface="Times New Roman" pitchFamily="16" charset="0"/>
              <a:buNone/>
              <a:defRPr/>
            </a:pPr>
            <a:r>
              <a:rPr lang="en-US" sz="3600" b="1" dirty="0" smtClean="0">
                <a:solidFill>
                  <a:schemeClr val="tx1"/>
                </a:solidFill>
                <a:latin typeface="Times New Roman" panose="02020603050405020304" pitchFamily="18" charset="0"/>
                <a:cs typeface="Times New Roman" panose="02020603050405020304" pitchFamily="18" charset="0"/>
              </a:rPr>
              <a:t>ministry </a:t>
            </a:r>
            <a:r>
              <a:rPr lang="en-US" sz="3600" b="1" dirty="0">
                <a:solidFill>
                  <a:schemeClr val="tx1"/>
                </a:solidFill>
                <a:latin typeface="Times New Roman" panose="02020603050405020304" pitchFamily="18" charset="0"/>
                <a:cs typeface="Times New Roman" panose="02020603050405020304" pitchFamily="18" charset="0"/>
              </a:rPr>
              <a:t>to the people of </a:t>
            </a:r>
            <a:r>
              <a:rPr lang="en-US" sz="3600" b="1" dirty="0" smtClean="0">
                <a:solidFill>
                  <a:schemeClr val="tx1"/>
                </a:solidFill>
                <a:latin typeface="Times New Roman" panose="02020603050405020304" pitchFamily="18" charset="0"/>
                <a:cs typeface="Times New Roman" panose="02020603050405020304" pitchFamily="18" charset="0"/>
              </a:rPr>
              <a:t>the world</a:t>
            </a:r>
            <a:r>
              <a:rPr lang="en-US" sz="3600" b="1" dirty="0">
                <a:solidFill>
                  <a:schemeClr val="tx1"/>
                </a:solidFill>
                <a:latin typeface="Times New Roman" panose="02020603050405020304" pitchFamily="18" charset="0"/>
                <a:cs typeface="Times New Roman" panose="02020603050405020304" pitchFamily="18" charset="0"/>
              </a:rPr>
              <a:t>.</a:t>
            </a:r>
          </a:p>
          <a:p>
            <a:pPr>
              <a:buFont typeface="Times New Roman" pitchFamily="16" charset="0"/>
              <a:buNone/>
              <a:defRPr/>
            </a:pPr>
            <a:endParaRPr lang="en-US" dirty="0"/>
          </a:p>
        </p:txBody>
      </p:sp>
      <p:sp>
        <p:nvSpPr>
          <p:cNvPr id="2" name="Slide Number Placeholder 1"/>
          <p:cNvSpPr>
            <a:spLocks noGrp="1"/>
          </p:cNvSpPr>
          <p:nvPr>
            <p:ph type="sldNum" idx="11"/>
          </p:nvPr>
        </p:nvSpPr>
        <p:spPr/>
        <p:txBody>
          <a:bodyPr/>
          <a:lstStyle/>
          <a:p>
            <a:fld id="{4E4E6F6F-78F9-429A-AF00-65CF7148B80B}" type="slidenum">
              <a:rPr lang="en-US" altLang="en-US" smtClean="0"/>
              <a:pPr/>
              <a:t>31</a:t>
            </a:fld>
            <a:endParaRPr lang="en-US" altLang="en-US" dirty="0"/>
          </a:p>
        </p:txBody>
      </p:sp>
      <p:pic>
        <p:nvPicPr>
          <p:cNvPr id="4"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51370" y="228600"/>
            <a:ext cx="939571" cy="762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
          <p:cNvSpPr>
            <a:spLocks noGrp="1" noChangeArrowheads="1"/>
          </p:cNvSpPr>
          <p:nvPr>
            <p:ph type="title" idx="4294967295"/>
          </p:nvPr>
        </p:nvSpPr>
        <p:spPr>
          <a:xfrm>
            <a:off x="609600" y="152400"/>
            <a:ext cx="7467600" cy="1273175"/>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latin typeface="Arial" panose="020B0604020202020204" pitchFamily="34" charset="0"/>
                <a:cs typeface="Arial" panose="020B0604020202020204" pitchFamily="34" charset="0"/>
              </a:rPr>
              <a:t>		</a:t>
            </a:r>
            <a:r>
              <a:rPr lang="en-US" altLang="en-US" sz="4400" dirty="0" smtClean="0">
                <a:latin typeface="Times New Roman" panose="02020603050405020304" pitchFamily="18" charset="0"/>
                <a:cs typeface="Times New Roman" panose="02020603050405020304" pitchFamily="18" charset="0"/>
              </a:rPr>
              <a:t>        </a:t>
            </a:r>
            <a:r>
              <a:rPr lang="en-US" altLang="en-US" sz="4400" b="1" dirty="0" smtClean="0">
                <a:solidFill>
                  <a:schemeClr val="tx1"/>
                </a:solidFill>
                <a:latin typeface="Times New Roman" panose="02020603050405020304" pitchFamily="18" charset="0"/>
                <a:cs typeface="Times New Roman" panose="02020603050405020304" pitchFamily="18" charset="0"/>
              </a:rPr>
              <a:t>Structuring</a:t>
            </a:r>
            <a:endParaRPr lang="en-US" altLang="en-US" sz="4800" b="1" dirty="0" smtClean="0">
              <a:solidFill>
                <a:schemeClr val="tx1"/>
              </a:solidFill>
              <a:latin typeface="Times New Roman" panose="02020603050405020304" pitchFamily="18" charset="0"/>
              <a:cs typeface="Times New Roman" panose="02020603050405020304" pitchFamily="18" charset="0"/>
            </a:endParaRPr>
          </a:p>
        </p:txBody>
      </p:sp>
      <p:sp>
        <p:nvSpPr>
          <p:cNvPr id="31747" name="Rectangle 2"/>
          <p:cNvSpPr>
            <a:spLocks noGrp="1" noChangeArrowheads="1"/>
          </p:cNvSpPr>
          <p:nvPr>
            <p:ph type="body" idx="4294967295"/>
          </p:nvPr>
        </p:nvSpPr>
        <p:spPr>
          <a:xfrm>
            <a:off x="609600" y="1371600"/>
            <a:ext cx="7467600" cy="4525963"/>
          </a:xfrm>
        </p:spPr>
        <p:txBody>
          <a:bodyPr/>
          <a:lstStyle/>
          <a:p>
            <a:pPr marL="417513" indent="-382588" eaLnBrk="1" hangingPunct="1">
              <a:buClr>
                <a:srgbClr val="CEB966"/>
              </a:buClr>
              <a:buSzPct val="80000"/>
              <a:buFont typeface="Wingdings 2" panose="05020102010507070707" pitchFamily="18"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dirty="0" smtClean="0">
                <a:cs typeface="Arial" panose="020B0604020202020204" pitchFamily="34" charset="0"/>
              </a:rPr>
              <a:t>	</a:t>
            </a:r>
            <a:r>
              <a:rPr lang="en-US" altLang="en-US" sz="4000" dirty="0" smtClean="0">
                <a:solidFill>
                  <a:schemeClr val="tx1"/>
                </a:solidFill>
                <a:latin typeface="Times New Roman" panose="02020603050405020304" pitchFamily="18" charset="0"/>
                <a:cs typeface="Times New Roman" panose="02020603050405020304" pitchFamily="18" charset="0"/>
              </a:rPr>
              <a:t>The following models will illustrate some possibilities for your organization’s structure. These examples are a beginning for designing a program that fits your group. Flexibility is important.  </a:t>
            </a:r>
          </a:p>
        </p:txBody>
      </p:sp>
      <p:sp>
        <p:nvSpPr>
          <p:cNvPr id="2" name="Slide Number Placeholder 1"/>
          <p:cNvSpPr>
            <a:spLocks noGrp="1"/>
          </p:cNvSpPr>
          <p:nvPr>
            <p:ph type="sldNum" idx="11"/>
          </p:nvPr>
        </p:nvSpPr>
        <p:spPr/>
        <p:txBody>
          <a:bodyPr/>
          <a:lstStyle/>
          <a:p>
            <a:fld id="{4E4E6F6F-78F9-429A-AF00-65CF7148B80B}" type="slidenum">
              <a:rPr lang="en-US" altLang="en-US" smtClean="0"/>
              <a:pPr/>
              <a:t>32</a:t>
            </a:fld>
            <a:endParaRPr lang="en-US" altLang="en-US"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1"/>
          <p:cNvSpPr txBox="1">
            <a:spLocks noChangeArrowheads="1"/>
          </p:cNvSpPr>
          <p:nvPr/>
        </p:nvSpPr>
        <p:spPr bwMode="auto">
          <a:xfrm>
            <a:off x="457200" y="304800"/>
            <a:ext cx="8229600" cy="1524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tIns="46800" rIns="45720" bIns="46800" anchor="ctr"/>
          <a:lstStyle>
            <a:lvl1pPr>
              <a:spcBef>
                <a:spcPts val="7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000">
                <a:solidFill>
                  <a:srgbClr val="FFFFFF"/>
                </a:solidFill>
                <a:latin typeface="Arial" panose="020B0604020202020204" pitchFamily="34" charset="0"/>
                <a:cs typeface="Arial Unicode MS" panose="020B0604020202020204" pitchFamily="34" charset="-128"/>
              </a:defRPr>
            </a:lvl1pPr>
            <a:lvl2pPr>
              <a:spcBef>
                <a:spcPts val="6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600">
                <a:solidFill>
                  <a:srgbClr val="FFFFFF"/>
                </a:solidFill>
                <a:latin typeface="Arial" panose="020B0604020202020204" pitchFamily="34" charset="0"/>
                <a:cs typeface="Arial Unicode MS" panose="020B0604020202020204" pitchFamily="34" charset="-128"/>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panose="020B0604020202020204" pitchFamily="34" charset="0"/>
                <a:cs typeface="Arial Unicode MS" panose="020B060402020202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9pPr>
          </a:lstStyle>
          <a:p>
            <a:pPr eaLnBrk="1" hangingPunct="1">
              <a:spcBef>
                <a:spcPct val="0"/>
              </a:spcBef>
              <a:buClrTx/>
              <a:buFontTx/>
              <a:buNone/>
            </a:pPr>
            <a:r>
              <a:rPr lang="en-US" altLang="en-US" sz="4400" dirty="0" smtClean="0">
                <a:solidFill>
                  <a:schemeClr val="tx1"/>
                </a:solidFill>
                <a:latin typeface="Times New Roman" panose="02020603050405020304" pitchFamily="18" charset="0"/>
                <a:cs typeface="Times New Roman" panose="02020603050405020304" pitchFamily="18" charset="0"/>
              </a:rPr>
              <a:t>  </a:t>
            </a:r>
            <a:r>
              <a:rPr lang="en-US" altLang="en-US" sz="4400" b="1" dirty="0" smtClean="0">
                <a:solidFill>
                  <a:schemeClr val="tx1"/>
                </a:solidFill>
                <a:latin typeface="Times New Roman" panose="02020603050405020304" pitchFamily="18" charset="0"/>
                <a:cs typeface="Times New Roman" panose="02020603050405020304" pitchFamily="18" charset="0"/>
              </a:rPr>
              <a:t>Which </a:t>
            </a:r>
            <a:r>
              <a:rPr lang="en-US" altLang="en-US" sz="4400" b="1" dirty="0">
                <a:solidFill>
                  <a:schemeClr val="tx1"/>
                </a:solidFill>
                <a:latin typeface="Times New Roman" panose="02020603050405020304" pitchFamily="18" charset="0"/>
                <a:cs typeface="Times New Roman" panose="02020603050405020304" pitchFamily="18" charset="0"/>
              </a:rPr>
              <a:t>Model Fits </a:t>
            </a:r>
            <a:r>
              <a:rPr lang="en-US" altLang="en-US" sz="4400" b="1" dirty="0" smtClean="0">
                <a:solidFill>
                  <a:schemeClr val="tx1"/>
                </a:solidFill>
                <a:latin typeface="Times New Roman" panose="02020603050405020304" pitchFamily="18" charset="0"/>
                <a:cs typeface="Times New Roman" panose="02020603050405020304" pitchFamily="18" charset="0"/>
              </a:rPr>
              <a:t>Your Group?  </a:t>
            </a:r>
            <a:endParaRPr lang="en-US" altLang="en-US" sz="4400" b="1" dirty="0">
              <a:solidFill>
                <a:schemeClr val="tx1"/>
              </a:solidFill>
              <a:latin typeface="Times New Roman" panose="02020603050405020304" pitchFamily="18" charset="0"/>
              <a:cs typeface="Times New Roman" panose="02020603050405020304" pitchFamily="18" charset="0"/>
            </a:endParaRPr>
          </a:p>
        </p:txBody>
      </p:sp>
      <p:sp>
        <p:nvSpPr>
          <p:cNvPr id="30722" name="Text Box 2"/>
          <p:cNvSpPr txBox="1">
            <a:spLocks noChangeArrowheads="1"/>
          </p:cNvSpPr>
          <p:nvPr/>
        </p:nvSpPr>
        <p:spPr bwMode="auto">
          <a:xfrm>
            <a:off x="304800" y="1981200"/>
            <a:ext cx="8229600" cy="3611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6513">
              <a:tabLst>
                <a:tab pos="530225" algn="l"/>
                <a:tab pos="1444625" algn="l"/>
                <a:tab pos="2359025" algn="l"/>
                <a:tab pos="3273425" algn="l"/>
                <a:tab pos="4187825" algn="l"/>
                <a:tab pos="5102225" algn="l"/>
                <a:tab pos="6016625" algn="l"/>
                <a:tab pos="6931025" algn="l"/>
                <a:tab pos="7845425" algn="l"/>
                <a:tab pos="8759825" algn="l"/>
                <a:tab pos="9674225" algn="l"/>
              </a:tabLst>
              <a:defRPr>
                <a:solidFill>
                  <a:srgbClr val="FFFFFF"/>
                </a:solidFill>
                <a:latin typeface="Arial" charset="0"/>
                <a:cs typeface="Arial Unicode MS" charset="0"/>
              </a:defRPr>
            </a:lvl1pPr>
            <a:lvl2pPr>
              <a:tabLst>
                <a:tab pos="530225" algn="l"/>
                <a:tab pos="1444625" algn="l"/>
                <a:tab pos="2359025" algn="l"/>
                <a:tab pos="3273425" algn="l"/>
                <a:tab pos="4187825" algn="l"/>
                <a:tab pos="5102225" algn="l"/>
                <a:tab pos="6016625" algn="l"/>
                <a:tab pos="6931025" algn="l"/>
                <a:tab pos="7845425" algn="l"/>
                <a:tab pos="8759825" algn="l"/>
                <a:tab pos="9674225" algn="l"/>
              </a:tabLst>
              <a:defRPr>
                <a:solidFill>
                  <a:srgbClr val="FFFFFF"/>
                </a:solidFill>
                <a:latin typeface="Arial" charset="0"/>
                <a:cs typeface="Arial Unicode MS" charset="0"/>
              </a:defRPr>
            </a:lvl2pPr>
            <a:lvl3pPr>
              <a:tabLst>
                <a:tab pos="530225" algn="l"/>
                <a:tab pos="1444625" algn="l"/>
                <a:tab pos="2359025" algn="l"/>
                <a:tab pos="3273425" algn="l"/>
                <a:tab pos="4187825" algn="l"/>
                <a:tab pos="5102225" algn="l"/>
                <a:tab pos="6016625" algn="l"/>
                <a:tab pos="6931025" algn="l"/>
                <a:tab pos="7845425" algn="l"/>
                <a:tab pos="8759825" algn="l"/>
                <a:tab pos="9674225" algn="l"/>
              </a:tabLst>
              <a:defRPr>
                <a:solidFill>
                  <a:srgbClr val="FFFFFF"/>
                </a:solidFill>
                <a:latin typeface="Arial" charset="0"/>
                <a:cs typeface="Arial Unicode MS" charset="0"/>
              </a:defRPr>
            </a:lvl3pPr>
            <a:lvl4pPr>
              <a:tabLst>
                <a:tab pos="530225" algn="l"/>
                <a:tab pos="1444625" algn="l"/>
                <a:tab pos="2359025" algn="l"/>
                <a:tab pos="3273425" algn="l"/>
                <a:tab pos="4187825" algn="l"/>
                <a:tab pos="5102225" algn="l"/>
                <a:tab pos="6016625" algn="l"/>
                <a:tab pos="6931025" algn="l"/>
                <a:tab pos="7845425" algn="l"/>
                <a:tab pos="8759825" algn="l"/>
                <a:tab pos="9674225" algn="l"/>
              </a:tabLst>
              <a:defRPr>
                <a:solidFill>
                  <a:srgbClr val="FFFFFF"/>
                </a:solidFill>
                <a:latin typeface="Arial" charset="0"/>
                <a:cs typeface="Arial Unicode MS" charset="0"/>
              </a:defRPr>
            </a:lvl4pPr>
            <a:lvl5pPr>
              <a:tabLst>
                <a:tab pos="530225" algn="l"/>
                <a:tab pos="1444625" algn="l"/>
                <a:tab pos="2359025" algn="l"/>
                <a:tab pos="3273425" algn="l"/>
                <a:tab pos="4187825" algn="l"/>
                <a:tab pos="5102225" algn="l"/>
                <a:tab pos="6016625" algn="l"/>
                <a:tab pos="6931025" algn="l"/>
                <a:tab pos="7845425" algn="l"/>
                <a:tab pos="8759825" algn="l"/>
                <a:tab pos="9674225" algn="l"/>
              </a:tabLst>
              <a:defRPr>
                <a:solidFill>
                  <a:srgbClr val="FFFFFF"/>
                </a:solidFill>
                <a:latin typeface="Arial" charset="0"/>
                <a:cs typeface="Arial Unicode MS" charset="0"/>
              </a:defRPr>
            </a:lvl5pPr>
            <a:lvl6pPr marL="2514600" indent="-228600" defTabSz="457200" fontAlgn="base">
              <a:spcBef>
                <a:spcPct val="0"/>
              </a:spcBef>
              <a:spcAft>
                <a:spcPct val="0"/>
              </a:spcAft>
              <a:buClr>
                <a:srgbClr val="000000"/>
              </a:buClr>
              <a:buSzPct val="100000"/>
              <a:buFont typeface="Times New Roman" pitchFamily="16" charset="0"/>
              <a:tabLst>
                <a:tab pos="530225" algn="l"/>
                <a:tab pos="1444625" algn="l"/>
                <a:tab pos="2359025" algn="l"/>
                <a:tab pos="3273425" algn="l"/>
                <a:tab pos="4187825" algn="l"/>
                <a:tab pos="5102225" algn="l"/>
                <a:tab pos="6016625" algn="l"/>
                <a:tab pos="6931025" algn="l"/>
                <a:tab pos="7845425" algn="l"/>
                <a:tab pos="8759825" algn="l"/>
                <a:tab pos="9674225" algn="l"/>
              </a:tabLst>
              <a:defRPr>
                <a:solidFill>
                  <a:srgbClr val="FFFFFF"/>
                </a:solidFill>
                <a:latin typeface="Arial" charset="0"/>
                <a:cs typeface="Arial Unicode MS" charset="0"/>
              </a:defRPr>
            </a:lvl6pPr>
            <a:lvl7pPr marL="2971800" indent="-228600" defTabSz="457200" fontAlgn="base">
              <a:spcBef>
                <a:spcPct val="0"/>
              </a:spcBef>
              <a:spcAft>
                <a:spcPct val="0"/>
              </a:spcAft>
              <a:buClr>
                <a:srgbClr val="000000"/>
              </a:buClr>
              <a:buSzPct val="100000"/>
              <a:buFont typeface="Times New Roman" pitchFamily="16" charset="0"/>
              <a:tabLst>
                <a:tab pos="530225" algn="l"/>
                <a:tab pos="1444625" algn="l"/>
                <a:tab pos="2359025" algn="l"/>
                <a:tab pos="3273425" algn="l"/>
                <a:tab pos="4187825" algn="l"/>
                <a:tab pos="5102225" algn="l"/>
                <a:tab pos="6016625" algn="l"/>
                <a:tab pos="6931025" algn="l"/>
                <a:tab pos="7845425" algn="l"/>
                <a:tab pos="8759825" algn="l"/>
                <a:tab pos="9674225" algn="l"/>
              </a:tabLst>
              <a:defRPr>
                <a:solidFill>
                  <a:srgbClr val="FFFFFF"/>
                </a:solidFill>
                <a:latin typeface="Arial" charset="0"/>
                <a:cs typeface="Arial Unicode MS" charset="0"/>
              </a:defRPr>
            </a:lvl7pPr>
            <a:lvl8pPr marL="3429000" indent="-228600" defTabSz="457200" fontAlgn="base">
              <a:spcBef>
                <a:spcPct val="0"/>
              </a:spcBef>
              <a:spcAft>
                <a:spcPct val="0"/>
              </a:spcAft>
              <a:buClr>
                <a:srgbClr val="000000"/>
              </a:buClr>
              <a:buSzPct val="100000"/>
              <a:buFont typeface="Times New Roman" pitchFamily="16" charset="0"/>
              <a:tabLst>
                <a:tab pos="530225" algn="l"/>
                <a:tab pos="1444625" algn="l"/>
                <a:tab pos="2359025" algn="l"/>
                <a:tab pos="3273425" algn="l"/>
                <a:tab pos="4187825" algn="l"/>
                <a:tab pos="5102225" algn="l"/>
                <a:tab pos="6016625" algn="l"/>
                <a:tab pos="6931025" algn="l"/>
                <a:tab pos="7845425" algn="l"/>
                <a:tab pos="8759825" algn="l"/>
                <a:tab pos="9674225" algn="l"/>
              </a:tabLst>
              <a:defRPr>
                <a:solidFill>
                  <a:srgbClr val="FFFFFF"/>
                </a:solidFill>
                <a:latin typeface="Arial" charset="0"/>
                <a:cs typeface="Arial Unicode MS" charset="0"/>
              </a:defRPr>
            </a:lvl8pPr>
            <a:lvl9pPr marL="3886200" indent="-228600" defTabSz="457200" fontAlgn="base">
              <a:spcBef>
                <a:spcPct val="0"/>
              </a:spcBef>
              <a:spcAft>
                <a:spcPct val="0"/>
              </a:spcAft>
              <a:buClr>
                <a:srgbClr val="000000"/>
              </a:buClr>
              <a:buSzPct val="100000"/>
              <a:buFont typeface="Times New Roman" pitchFamily="16" charset="0"/>
              <a:tabLst>
                <a:tab pos="530225" algn="l"/>
                <a:tab pos="1444625" algn="l"/>
                <a:tab pos="2359025" algn="l"/>
                <a:tab pos="3273425" algn="l"/>
                <a:tab pos="4187825" algn="l"/>
                <a:tab pos="5102225" algn="l"/>
                <a:tab pos="6016625" algn="l"/>
                <a:tab pos="6931025" algn="l"/>
                <a:tab pos="7845425" algn="l"/>
                <a:tab pos="8759825" algn="l"/>
                <a:tab pos="9674225" algn="l"/>
              </a:tabLst>
              <a:defRPr>
                <a:solidFill>
                  <a:srgbClr val="FFFFFF"/>
                </a:solidFill>
                <a:latin typeface="Arial" charset="0"/>
                <a:cs typeface="Arial Unicode MS" charset="0"/>
              </a:defRPr>
            </a:lvl9pPr>
          </a:lstStyle>
          <a:p>
            <a:pPr eaLnBrk="1" hangingPunct="1">
              <a:spcBef>
                <a:spcPts val="900"/>
              </a:spcBef>
              <a:buSzPct val="80000"/>
              <a:defRPr/>
            </a:pPr>
            <a:r>
              <a:rPr lang="en-US" altLang="en-US" sz="4000" dirty="0" smtClean="0">
                <a:solidFill>
                  <a:schemeClr val="tx1"/>
                </a:solidFill>
                <a:latin typeface="Times New Roman" panose="02020603050405020304" pitchFamily="18" charset="0"/>
                <a:cs typeface="Times New Roman" panose="02020603050405020304" pitchFamily="18" charset="0"/>
              </a:rPr>
              <a:t>All Models</a:t>
            </a:r>
          </a:p>
          <a:p>
            <a:pPr marL="608013" indent="-571500" eaLnBrk="1" hangingPunct="1">
              <a:spcBef>
                <a:spcPts val="900"/>
              </a:spcBef>
              <a:buSzPct val="80000"/>
              <a:buFont typeface="Arial" panose="020B0604020202020204" pitchFamily="34" charset="0"/>
              <a:buChar char="•"/>
              <a:defRPr/>
            </a:pPr>
            <a:r>
              <a:rPr lang="en-US" altLang="en-US" sz="4000" dirty="0">
                <a:solidFill>
                  <a:schemeClr val="tx1"/>
                </a:solidFill>
                <a:latin typeface="Times New Roman" panose="02020603050405020304" pitchFamily="18" charset="0"/>
                <a:cs typeface="Times New Roman" panose="02020603050405020304" pitchFamily="18" charset="0"/>
              </a:rPr>
              <a:t>Incorporate spiritual growth</a:t>
            </a:r>
          </a:p>
          <a:p>
            <a:pPr marL="608013" indent="-571500" eaLnBrk="1" hangingPunct="1">
              <a:spcBef>
                <a:spcPts val="900"/>
              </a:spcBef>
              <a:buSzPct val="80000"/>
              <a:buFont typeface="Arial" panose="020B0604020202020204" pitchFamily="34" charset="0"/>
              <a:buChar char="•"/>
              <a:defRPr/>
            </a:pPr>
            <a:r>
              <a:rPr lang="en-US" altLang="en-US" sz="4000" dirty="0" smtClean="0">
                <a:solidFill>
                  <a:schemeClr val="tx1"/>
                </a:solidFill>
                <a:latin typeface="Times New Roman" panose="02020603050405020304" pitchFamily="18" charset="0"/>
                <a:cs typeface="Times New Roman" panose="02020603050405020304" pitchFamily="18" charset="0"/>
              </a:rPr>
              <a:t>Support mites and mission grants</a:t>
            </a:r>
          </a:p>
          <a:p>
            <a:pPr marL="608013" indent="-571500" eaLnBrk="1" hangingPunct="1">
              <a:spcBef>
                <a:spcPts val="900"/>
              </a:spcBef>
              <a:buSzPct val="80000"/>
              <a:buFont typeface="Arial" panose="020B0604020202020204" pitchFamily="34" charset="0"/>
              <a:buChar char="•"/>
              <a:defRPr/>
            </a:pPr>
            <a:r>
              <a:rPr lang="en-US" altLang="en-US" sz="4000" dirty="0" smtClean="0">
                <a:solidFill>
                  <a:schemeClr val="tx1"/>
                </a:solidFill>
                <a:latin typeface="Times New Roman" panose="02020603050405020304" pitchFamily="18" charset="0"/>
                <a:cs typeface="Times New Roman" panose="02020603050405020304" pitchFamily="18" charset="0"/>
              </a:rPr>
              <a:t>Promote reading of the </a:t>
            </a:r>
            <a:r>
              <a:rPr lang="en-US" altLang="en-US" sz="4000" i="1" dirty="0" smtClean="0">
                <a:solidFill>
                  <a:schemeClr val="tx1"/>
                </a:solidFill>
                <a:latin typeface="Times New Roman" panose="02020603050405020304" pitchFamily="18" charset="0"/>
                <a:cs typeface="Times New Roman" panose="02020603050405020304" pitchFamily="18" charset="0"/>
              </a:rPr>
              <a:t>Lutheran Woman’s Quarterly</a:t>
            </a:r>
          </a:p>
        </p:txBody>
      </p:sp>
      <p:sp>
        <p:nvSpPr>
          <p:cNvPr id="2" name="Slide Number Placeholder 1"/>
          <p:cNvSpPr>
            <a:spLocks noGrp="1"/>
          </p:cNvSpPr>
          <p:nvPr>
            <p:ph type="sldNum" idx="11"/>
          </p:nvPr>
        </p:nvSpPr>
        <p:spPr/>
        <p:txBody>
          <a:bodyPr/>
          <a:lstStyle/>
          <a:p>
            <a:fld id="{669B7B5E-EE85-4AD8-A88C-64190FAB6B0F}" type="slidenum">
              <a:rPr lang="en-US" altLang="en-US" smtClean="0"/>
              <a:pPr/>
              <a:t>33</a:t>
            </a:fld>
            <a:endParaRPr lang="en-US" altLang="en-US"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1"/>
          <p:cNvSpPr txBox="1">
            <a:spLocks noChangeArrowheads="1"/>
          </p:cNvSpPr>
          <p:nvPr/>
        </p:nvSpPr>
        <p:spPr bwMode="auto">
          <a:xfrm>
            <a:off x="457200" y="274638"/>
            <a:ext cx="7467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tIns="46800" rIns="45720" bIns="46800" anchor="ctr"/>
          <a:lstStyle>
            <a:lvl1pPr>
              <a:spcBef>
                <a:spcPts val="7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000">
                <a:solidFill>
                  <a:srgbClr val="FFFFFF"/>
                </a:solidFill>
                <a:latin typeface="Arial" panose="020B0604020202020204" pitchFamily="34" charset="0"/>
                <a:cs typeface="Arial Unicode MS" panose="020B0604020202020204" pitchFamily="34" charset="-128"/>
              </a:defRPr>
            </a:lvl1pPr>
            <a:lvl2pPr>
              <a:spcBef>
                <a:spcPts val="6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600">
                <a:solidFill>
                  <a:srgbClr val="FFFFFF"/>
                </a:solidFill>
                <a:latin typeface="Arial" panose="020B0604020202020204" pitchFamily="34" charset="0"/>
                <a:cs typeface="Arial Unicode MS" panose="020B0604020202020204" pitchFamily="34" charset="-128"/>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panose="020B0604020202020204" pitchFamily="34" charset="0"/>
                <a:cs typeface="Arial Unicode MS" panose="020B060402020202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9pPr>
          </a:lstStyle>
          <a:p>
            <a:pPr eaLnBrk="1" hangingPunct="1">
              <a:spcBef>
                <a:spcPct val="0"/>
              </a:spcBef>
              <a:buClrTx/>
              <a:buFontTx/>
              <a:buNone/>
            </a:pPr>
            <a:r>
              <a:rPr lang="en-US" altLang="en-US" sz="4600" dirty="0">
                <a:cs typeface="Arial" panose="020B0604020202020204" pitchFamily="34" charset="0"/>
              </a:rPr>
              <a:t>		</a:t>
            </a:r>
            <a:r>
              <a:rPr lang="en-US" altLang="en-US" sz="4600" dirty="0" smtClean="0">
                <a:cs typeface="Arial" panose="020B0604020202020204" pitchFamily="34" charset="0"/>
              </a:rPr>
              <a:t>   </a:t>
            </a:r>
            <a:r>
              <a:rPr lang="en-US" altLang="en-US" sz="4400" b="1" dirty="0" smtClean="0">
                <a:solidFill>
                  <a:schemeClr val="tx1"/>
                </a:solidFill>
                <a:latin typeface="Times New Roman" panose="02020603050405020304" pitchFamily="18" charset="0"/>
                <a:cs typeface="Times New Roman" panose="02020603050405020304" pitchFamily="18" charset="0"/>
              </a:rPr>
              <a:t>Traditional Model</a:t>
            </a:r>
            <a:endParaRPr lang="en-US" altLang="en-US" sz="4400" b="1" dirty="0">
              <a:solidFill>
                <a:schemeClr val="tx1"/>
              </a:solidFill>
              <a:latin typeface="Times New Roman" panose="02020603050405020304" pitchFamily="18" charset="0"/>
              <a:cs typeface="Times New Roman" panose="02020603050405020304" pitchFamily="18" charset="0"/>
            </a:endParaRPr>
          </a:p>
        </p:txBody>
      </p:sp>
      <p:sp>
        <p:nvSpPr>
          <p:cNvPr id="31746" name="Text Box 2"/>
          <p:cNvSpPr txBox="1">
            <a:spLocks noChangeArrowheads="1"/>
          </p:cNvSpPr>
          <p:nvPr/>
        </p:nvSpPr>
        <p:spPr bwMode="auto">
          <a:xfrm>
            <a:off x="457200" y="1600200"/>
            <a:ext cx="68580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417513" indent="-382588">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FFFFFF"/>
                </a:solidFill>
                <a:latin typeface="Arial" charset="0"/>
                <a:cs typeface="Arial Unicode MS" charset="0"/>
              </a:defRPr>
            </a:lvl1pPr>
            <a:lvl2pPr marL="720725" indent="-27305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FFFFFF"/>
                </a:solidFill>
                <a:latin typeface="Arial" charset="0"/>
                <a:cs typeface="Arial Unicode MS" charset="0"/>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FFFFFF"/>
                </a:solidFill>
                <a:latin typeface="Arial" charset="0"/>
                <a:cs typeface="Arial Unicode MS" charset="0"/>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FFFFFF"/>
                </a:solidFill>
                <a:latin typeface="Arial" charset="0"/>
                <a:cs typeface="Arial Unicode MS" charset="0"/>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FFFFFF"/>
                </a:solidFill>
                <a:latin typeface="Arial" charset="0"/>
                <a:cs typeface="Arial Unicode MS" charset="0"/>
              </a:defRPr>
            </a:lvl5pPr>
            <a:lvl6pPr marL="2514600" indent="-228600" defTabSz="457200" fontAlgn="base">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FFFFFF"/>
                </a:solidFill>
                <a:latin typeface="Arial" charset="0"/>
                <a:cs typeface="Arial Unicode MS" charset="0"/>
              </a:defRPr>
            </a:lvl6pPr>
            <a:lvl7pPr marL="2971800" indent="-228600" defTabSz="457200" fontAlgn="base">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FFFFFF"/>
                </a:solidFill>
                <a:latin typeface="Arial" charset="0"/>
                <a:cs typeface="Arial Unicode MS" charset="0"/>
              </a:defRPr>
            </a:lvl7pPr>
            <a:lvl8pPr marL="3429000" indent="-228600" defTabSz="457200" fontAlgn="base">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FFFFFF"/>
                </a:solidFill>
                <a:latin typeface="Arial" charset="0"/>
                <a:cs typeface="Arial Unicode MS" charset="0"/>
              </a:defRPr>
            </a:lvl8pPr>
            <a:lvl9pPr marL="3886200" indent="-228600" defTabSz="457200" fontAlgn="base">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FFFFFF"/>
                </a:solidFill>
                <a:latin typeface="Arial" charset="0"/>
                <a:cs typeface="Arial Unicode MS" charset="0"/>
              </a:defRPr>
            </a:lvl9pPr>
          </a:lstStyle>
          <a:p>
            <a:pPr marL="720725" indent="-685800" eaLnBrk="1" hangingPunct="1">
              <a:spcBef>
                <a:spcPts val="1000"/>
              </a:spcBef>
              <a:buSzPct val="80000"/>
              <a:buFont typeface="Arial" panose="020B0604020202020204" pitchFamily="34" charset="0"/>
              <a:buChar char="•"/>
              <a:defRPr/>
            </a:pPr>
            <a:r>
              <a:rPr lang="en-US" altLang="en-US" sz="4800" dirty="0">
                <a:solidFill>
                  <a:schemeClr val="tx1"/>
                </a:solidFill>
                <a:latin typeface="Times New Roman" panose="02020603050405020304" pitchFamily="18" charset="0"/>
                <a:cs typeface="Times New Roman" panose="02020603050405020304" pitchFamily="18" charset="0"/>
              </a:rPr>
              <a:t>Elected officers</a:t>
            </a:r>
          </a:p>
          <a:p>
            <a:pPr marL="720725" indent="-685800" eaLnBrk="1" hangingPunct="1">
              <a:spcBef>
                <a:spcPts val="1000"/>
              </a:spcBef>
              <a:buSzPct val="80000"/>
              <a:buFont typeface="Arial" panose="020B0604020202020204" pitchFamily="34" charset="0"/>
              <a:buChar char="•"/>
              <a:defRPr/>
            </a:pPr>
            <a:r>
              <a:rPr lang="en-US" altLang="en-US" sz="4800" dirty="0" smtClean="0">
                <a:solidFill>
                  <a:schemeClr val="tx1"/>
                </a:solidFill>
                <a:latin typeface="Times New Roman" panose="02020603050405020304" pitchFamily="18" charset="0"/>
                <a:cs typeface="Times New Roman" panose="02020603050405020304" pitchFamily="18" charset="0"/>
              </a:rPr>
              <a:t>Regular meetings </a:t>
            </a:r>
          </a:p>
          <a:p>
            <a:pPr marL="720725" indent="-685800" eaLnBrk="1" hangingPunct="1">
              <a:spcBef>
                <a:spcPts val="1000"/>
              </a:spcBef>
              <a:buSzPct val="80000"/>
              <a:buFont typeface="Arial" panose="020B0604020202020204" pitchFamily="34" charset="0"/>
              <a:buChar char="•"/>
              <a:defRPr/>
            </a:pPr>
            <a:r>
              <a:rPr lang="en-US" altLang="en-US" sz="4800" dirty="0">
                <a:solidFill>
                  <a:schemeClr val="tx1"/>
                </a:solidFill>
                <a:latin typeface="Times New Roman" panose="02020603050405020304" pitchFamily="18" charset="0"/>
                <a:cs typeface="Times New Roman" panose="02020603050405020304" pitchFamily="18" charset="0"/>
              </a:rPr>
              <a:t>Plan programs</a:t>
            </a:r>
          </a:p>
          <a:p>
            <a:pPr marL="720725" indent="-685800" eaLnBrk="1" hangingPunct="1">
              <a:spcBef>
                <a:spcPts val="1000"/>
              </a:spcBef>
              <a:buSzPct val="80000"/>
              <a:buFont typeface="Arial" panose="020B0604020202020204" pitchFamily="34" charset="0"/>
              <a:buChar char="•"/>
              <a:defRPr/>
            </a:pPr>
            <a:r>
              <a:rPr lang="en-US" altLang="en-US" sz="4800" dirty="0">
                <a:solidFill>
                  <a:schemeClr val="tx1"/>
                </a:solidFill>
                <a:latin typeface="Times New Roman" panose="02020603050405020304" pitchFamily="18" charset="0"/>
                <a:cs typeface="Times New Roman" panose="02020603050405020304" pitchFamily="18" charset="0"/>
              </a:rPr>
              <a:t>Plan projects</a:t>
            </a:r>
          </a:p>
          <a:p>
            <a:pPr marL="34925" indent="0" eaLnBrk="1" hangingPunct="1">
              <a:spcBef>
                <a:spcPts val="1000"/>
              </a:spcBef>
              <a:buClr>
                <a:srgbClr val="CEB966"/>
              </a:buClr>
              <a:buSzPct val="80000"/>
              <a:buFont typeface="Times New Roman" pitchFamily="16" charset="0"/>
              <a:buNone/>
              <a:defRPr/>
            </a:pPr>
            <a:endParaRPr lang="en-US" altLang="en-US" sz="4800" dirty="0" smtClean="0">
              <a:solidFill>
                <a:schemeClr val="tx1"/>
              </a:solidFill>
            </a:endParaRPr>
          </a:p>
        </p:txBody>
      </p:sp>
      <p:sp>
        <p:nvSpPr>
          <p:cNvPr id="2" name="Slide Number Placeholder 1"/>
          <p:cNvSpPr>
            <a:spLocks noGrp="1"/>
          </p:cNvSpPr>
          <p:nvPr>
            <p:ph type="sldNum" idx="11"/>
          </p:nvPr>
        </p:nvSpPr>
        <p:spPr/>
        <p:txBody>
          <a:bodyPr/>
          <a:lstStyle/>
          <a:p>
            <a:fld id="{669B7B5E-EE85-4AD8-A88C-64190FAB6B0F}" type="slidenum">
              <a:rPr lang="en-US" altLang="en-US" smtClean="0"/>
              <a:pPr/>
              <a:t>34</a:t>
            </a:fld>
            <a:endParaRPr lang="en-US" altLang="en-US"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1"/>
          <p:cNvSpPr txBox="1">
            <a:spLocks noChangeArrowheads="1"/>
          </p:cNvSpPr>
          <p:nvPr/>
        </p:nvSpPr>
        <p:spPr bwMode="auto">
          <a:xfrm>
            <a:off x="457200" y="274638"/>
            <a:ext cx="7467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tIns="46800" rIns="45720" bIns="46800" anchor="ctr"/>
          <a:lstStyle>
            <a:lvl1pPr>
              <a:spcBef>
                <a:spcPts val="7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000">
                <a:solidFill>
                  <a:srgbClr val="FFFFFF"/>
                </a:solidFill>
                <a:latin typeface="Arial" panose="020B0604020202020204" pitchFamily="34" charset="0"/>
                <a:cs typeface="Arial Unicode MS" panose="020B0604020202020204" pitchFamily="34" charset="-128"/>
              </a:defRPr>
            </a:lvl1pPr>
            <a:lvl2pPr>
              <a:spcBef>
                <a:spcPts val="6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600">
                <a:solidFill>
                  <a:srgbClr val="FFFFFF"/>
                </a:solidFill>
                <a:latin typeface="Arial" panose="020B0604020202020204" pitchFamily="34" charset="0"/>
                <a:cs typeface="Arial Unicode MS" panose="020B0604020202020204" pitchFamily="34" charset="-128"/>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panose="020B0604020202020204" pitchFamily="34" charset="0"/>
                <a:cs typeface="Arial Unicode MS" panose="020B060402020202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9pPr>
          </a:lstStyle>
          <a:p>
            <a:pPr eaLnBrk="1" hangingPunct="1">
              <a:spcBef>
                <a:spcPct val="0"/>
              </a:spcBef>
              <a:buClrTx/>
              <a:buFontTx/>
              <a:buNone/>
            </a:pPr>
            <a:r>
              <a:rPr lang="en-US" altLang="en-US" sz="4600" dirty="0">
                <a:latin typeface="Franklin Gothic Book" pitchFamily="32" charset="0"/>
              </a:rPr>
              <a:t>		</a:t>
            </a:r>
            <a:r>
              <a:rPr lang="en-US" altLang="en-US" sz="4600" dirty="0" smtClean="0">
                <a:latin typeface="Franklin Gothic Book" pitchFamily="32" charset="0"/>
              </a:rPr>
              <a:t>  </a:t>
            </a:r>
            <a:r>
              <a:rPr lang="en-US" altLang="en-US" sz="4600" dirty="0" smtClean="0">
                <a:latin typeface="Times New Roman" panose="02020603050405020304" pitchFamily="18" charset="0"/>
                <a:cs typeface="Times New Roman" panose="02020603050405020304" pitchFamily="18" charset="0"/>
              </a:rPr>
              <a:t>  </a:t>
            </a:r>
            <a:r>
              <a:rPr lang="en-US" altLang="en-US" sz="4400" b="1" dirty="0" smtClean="0">
                <a:solidFill>
                  <a:schemeClr val="tx1"/>
                </a:solidFill>
                <a:latin typeface="Times New Roman" panose="02020603050405020304" pitchFamily="18" charset="0"/>
                <a:cs typeface="Times New Roman" panose="02020603050405020304" pitchFamily="18" charset="0"/>
              </a:rPr>
              <a:t>Umbrella Model</a:t>
            </a:r>
            <a:endParaRPr lang="en-US" altLang="en-US" sz="4800" b="1" dirty="0">
              <a:solidFill>
                <a:schemeClr val="tx1"/>
              </a:solidFill>
              <a:latin typeface="Times New Roman" panose="02020603050405020304" pitchFamily="18" charset="0"/>
              <a:cs typeface="Times New Roman" panose="02020603050405020304" pitchFamily="18" charset="0"/>
            </a:endParaRPr>
          </a:p>
        </p:txBody>
      </p:sp>
      <p:sp>
        <p:nvSpPr>
          <p:cNvPr id="34819" name="Text Box 2"/>
          <p:cNvSpPr txBox="1">
            <a:spLocks noChangeArrowheads="1"/>
          </p:cNvSpPr>
          <p:nvPr/>
        </p:nvSpPr>
        <p:spPr bwMode="auto">
          <a:xfrm>
            <a:off x="457200" y="1600200"/>
            <a:ext cx="7467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4925">
              <a:spcBef>
                <a:spcPts val="75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3000">
                <a:solidFill>
                  <a:srgbClr val="FFFFFF"/>
                </a:solidFill>
                <a:latin typeface="Arial" panose="020B0604020202020204" pitchFamily="34" charset="0"/>
                <a:cs typeface="Arial Unicode MS" panose="020B0604020202020204" pitchFamily="34" charset="-128"/>
              </a:defRPr>
            </a:lvl1pPr>
            <a:lvl2pPr>
              <a:spcBef>
                <a:spcPts val="65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600">
                <a:solidFill>
                  <a:srgbClr val="FFFFFF"/>
                </a:solidFill>
                <a:latin typeface="Arial" panose="020B0604020202020204" pitchFamily="34" charset="0"/>
                <a:cs typeface="Arial Unicode MS" panose="020B0604020202020204" pitchFamily="34" charset="-128"/>
              </a:defRPr>
            </a:lvl2pPr>
            <a:lvl3pPr>
              <a:spcBef>
                <a:spcPts val="6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FFFFFF"/>
                </a:solidFill>
                <a:latin typeface="Arial" panose="020B0604020202020204" pitchFamily="34" charset="0"/>
                <a:cs typeface="Arial Unicode MS" panose="020B0604020202020204" pitchFamily="34" charset="-128"/>
              </a:defRPr>
            </a:lvl3pPr>
            <a:lvl4pPr>
              <a:spcBef>
                <a:spcPts val="5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FFFFFF"/>
                </a:solidFill>
                <a:latin typeface="Arial" panose="020B0604020202020204" pitchFamily="34" charset="0"/>
                <a:cs typeface="Arial Unicode MS" panose="020B0604020202020204" pitchFamily="34" charset="-128"/>
              </a:defRPr>
            </a:lvl4pPr>
            <a:lvl5pPr>
              <a:spcBef>
                <a:spcPts val="5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FFFFFF"/>
                </a:solidFill>
                <a:latin typeface="Arial" panose="020B0604020202020204" pitchFamily="34" charset="0"/>
                <a:cs typeface="Arial Unicode MS" panose="020B0604020202020204" pitchFamily="34" charset="-128"/>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FFFFFF"/>
                </a:solidFill>
                <a:latin typeface="Arial" panose="020B0604020202020204" pitchFamily="34" charset="0"/>
                <a:cs typeface="Arial Unicode MS" panose="020B0604020202020204" pitchFamily="34" charset="-128"/>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FFFFFF"/>
                </a:solidFill>
                <a:latin typeface="Arial" panose="020B0604020202020204" pitchFamily="34" charset="0"/>
                <a:cs typeface="Arial Unicode MS" panose="020B0604020202020204" pitchFamily="34" charset="-128"/>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FFFFFF"/>
                </a:solidFill>
                <a:latin typeface="Arial" panose="020B0604020202020204" pitchFamily="34" charset="0"/>
                <a:cs typeface="Arial Unicode MS" panose="020B0604020202020204" pitchFamily="34" charset="-128"/>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FFFFFF"/>
                </a:solidFill>
                <a:latin typeface="Arial" panose="020B0604020202020204" pitchFamily="34" charset="0"/>
                <a:cs typeface="Arial Unicode MS" panose="020B0604020202020204" pitchFamily="34" charset="-128"/>
              </a:defRPr>
            </a:lvl9pPr>
          </a:lstStyle>
          <a:p>
            <a:pPr eaLnBrk="1" hangingPunct="1">
              <a:spcBef>
                <a:spcPts val="800"/>
              </a:spcBef>
              <a:buClr>
                <a:srgbClr val="CEB966"/>
              </a:buClr>
              <a:buSzPct val="80000"/>
            </a:pPr>
            <a:r>
              <a:rPr lang="en-US" altLang="en-US" sz="4000" dirty="0">
                <a:solidFill>
                  <a:schemeClr val="tx1"/>
                </a:solidFill>
                <a:latin typeface="Times New Roman" panose="02020603050405020304" pitchFamily="18" charset="0"/>
                <a:cs typeface="Times New Roman" panose="02020603050405020304" pitchFamily="18" charset="0"/>
              </a:rPr>
              <a:t>This model provides the local group with the opportunity to have more ministry and </a:t>
            </a:r>
            <a:r>
              <a:rPr lang="en-US" altLang="en-US" sz="4000" dirty="0" smtClean="0">
                <a:solidFill>
                  <a:schemeClr val="tx1"/>
                </a:solidFill>
                <a:latin typeface="Times New Roman" panose="02020603050405020304" pitchFamily="18" charset="0"/>
                <a:cs typeface="Times New Roman" panose="02020603050405020304" pitchFamily="18" charset="0"/>
              </a:rPr>
              <a:t>fewer </a:t>
            </a:r>
            <a:r>
              <a:rPr lang="en-US" altLang="en-US" sz="4000" dirty="0">
                <a:solidFill>
                  <a:schemeClr val="tx1"/>
                </a:solidFill>
                <a:latin typeface="Times New Roman" panose="02020603050405020304" pitchFamily="18" charset="0"/>
                <a:cs typeface="Times New Roman" panose="02020603050405020304" pitchFamily="18" charset="0"/>
              </a:rPr>
              <a:t>business meetings, in an effort to assimilate all women of a congregation</a:t>
            </a:r>
            <a:r>
              <a:rPr lang="en-US" altLang="en-US" sz="3200" dirty="0">
                <a:solidFill>
                  <a:schemeClr val="tx1"/>
                </a:solidFill>
                <a:latin typeface="Times New Roman" panose="02020603050405020304" pitchFamily="18" charset="0"/>
                <a:cs typeface="Times New Roman" panose="02020603050405020304" pitchFamily="18" charset="0"/>
              </a:rPr>
              <a:t>.</a:t>
            </a:r>
          </a:p>
        </p:txBody>
      </p:sp>
      <p:sp>
        <p:nvSpPr>
          <p:cNvPr id="2" name="Slide Number Placeholder 1"/>
          <p:cNvSpPr>
            <a:spLocks noGrp="1"/>
          </p:cNvSpPr>
          <p:nvPr>
            <p:ph type="sldNum" idx="11"/>
          </p:nvPr>
        </p:nvSpPr>
        <p:spPr/>
        <p:txBody>
          <a:bodyPr/>
          <a:lstStyle/>
          <a:p>
            <a:fld id="{669B7B5E-EE85-4AD8-A88C-64190FAB6B0F}" type="slidenum">
              <a:rPr lang="en-US" altLang="en-US" smtClean="0"/>
              <a:pPr/>
              <a:t>35</a:t>
            </a:fld>
            <a:endParaRPr lang="en-US" altLang="en-US"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1"/>
          <p:cNvSpPr txBox="1">
            <a:spLocks noChangeArrowheads="1"/>
          </p:cNvSpPr>
          <p:nvPr/>
        </p:nvSpPr>
        <p:spPr bwMode="auto">
          <a:xfrm>
            <a:off x="440987" y="255014"/>
            <a:ext cx="7467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tIns="46800" rIns="45720" bIns="46800" anchor="ctr"/>
          <a:lstStyle>
            <a:lvl1pPr>
              <a:spcBef>
                <a:spcPts val="7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000">
                <a:solidFill>
                  <a:srgbClr val="FFFFFF"/>
                </a:solidFill>
                <a:latin typeface="Arial" panose="020B0604020202020204" pitchFamily="34" charset="0"/>
                <a:cs typeface="Arial Unicode MS" panose="020B0604020202020204" pitchFamily="34" charset="-128"/>
              </a:defRPr>
            </a:lvl1pPr>
            <a:lvl2pPr>
              <a:spcBef>
                <a:spcPts val="6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600">
                <a:solidFill>
                  <a:srgbClr val="FFFFFF"/>
                </a:solidFill>
                <a:latin typeface="Arial" panose="020B0604020202020204" pitchFamily="34" charset="0"/>
                <a:cs typeface="Arial Unicode MS" panose="020B0604020202020204" pitchFamily="34" charset="-128"/>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panose="020B0604020202020204" pitchFamily="34" charset="0"/>
                <a:cs typeface="Arial Unicode MS" panose="020B060402020202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9pPr>
          </a:lstStyle>
          <a:p>
            <a:pPr eaLnBrk="1" hangingPunct="1">
              <a:spcBef>
                <a:spcPct val="0"/>
              </a:spcBef>
              <a:buClrTx/>
              <a:buFontTx/>
              <a:buNone/>
            </a:pPr>
            <a:r>
              <a:rPr lang="en-US" altLang="en-US" sz="4600" dirty="0">
                <a:latin typeface="Franklin Gothic Book" pitchFamily="32" charset="0"/>
              </a:rPr>
              <a:t>		</a:t>
            </a:r>
            <a:r>
              <a:rPr lang="en-US" altLang="en-US" sz="4600" dirty="0" smtClean="0">
                <a:latin typeface="Franklin Gothic Book" pitchFamily="32" charset="0"/>
              </a:rPr>
              <a:t>    </a:t>
            </a:r>
            <a:r>
              <a:rPr lang="en-US" altLang="en-US" sz="4400" b="1" dirty="0" smtClean="0">
                <a:solidFill>
                  <a:schemeClr val="tx1"/>
                </a:solidFill>
                <a:latin typeface="Times New Roman" panose="02020603050405020304" pitchFamily="18" charset="0"/>
                <a:cs typeface="Times New Roman" panose="02020603050405020304" pitchFamily="18" charset="0"/>
              </a:rPr>
              <a:t>Umbrella Model</a:t>
            </a:r>
            <a:endParaRPr lang="en-US" altLang="en-US" sz="4800" b="1" dirty="0">
              <a:solidFill>
                <a:schemeClr val="tx1"/>
              </a:solidFill>
              <a:latin typeface="Times New Roman" panose="02020603050405020304" pitchFamily="18" charset="0"/>
              <a:cs typeface="Times New Roman" panose="02020603050405020304" pitchFamily="18" charset="0"/>
            </a:endParaRPr>
          </a:p>
        </p:txBody>
      </p:sp>
      <p:sp>
        <p:nvSpPr>
          <p:cNvPr id="35843" name="Text Box 2"/>
          <p:cNvSpPr txBox="1">
            <a:spLocks noChangeArrowheads="1"/>
          </p:cNvSpPr>
          <p:nvPr/>
        </p:nvSpPr>
        <p:spPr bwMode="auto">
          <a:xfrm>
            <a:off x="457200" y="1431925"/>
            <a:ext cx="7467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8100">
              <a:spcBef>
                <a:spcPts val="750"/>
              </a:spcBef>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sz="3000">
                <a:solidFill>
                  <a:srgbClr val="FFFFFF"/>
                </a:solidFill>
                <a:latin typeface="Arial" panose="020B0604020202020204" pitchFamily="34" charset="0"/>
                <a:cs typeface="Arial Unicode MS" panose="020B0604020202020204" pitchFamily="34" charset="-128"/>
              </a:defRPr>
            </a:lvl1pPr>
            <a:lvl2pPr>
              <a:spcBef>
                <a:spcPts val="650"/>
              </a:spcBef>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sz="2600">
                <a:solidFill>
                  <a:srgbClr val="FFFFFF"/>
                </a:solidFill>
                <a:latin typeface="Arial" panose="020B0604020202020204" pitchFamily="34" charset="0"/>
                <a:cs typeface="Arial Unicode MS" panose="020B0604020202020204" pitchFamily="34" charset="-128"/>
              </a:defRPr>
            </a:lvl2pPr>
            <a:lvl3pPr>
              <a:spcBef>
                <a:spcPts val="600"/>
              </a:spcBef>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rgbClr val="FFFFFF"/>
                </a:solidFill>
                <a:latin typeface="Arial" panose="020B0604020202020204" pitchFamily="34" charset="0"/>
                <a:cs typeface="Arial Unicode MS" panose="020B0604020202020204" pitchFamily="34" charset="-128"/>
              </a:defRPr>
            </a:lvl3pPr>
            <a:lvl4pPr>
              <a:spcBef>
                <a:spcPts val="500"/>
              </a:spcBef>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sz="2000">
                <a:solidFill>
                  <a:srgbClr val="FFFFFF"/>
                </a:solidFill>
                <a:latin typeface="Arial" panose="020B0604020202020204" pitchFamily="34" charset="0"/>
                <a:cs typeface="Arial Unicode MS" panose="020B0604020202020204" pitchFamily="34" charset="-128"/>
              </a:defRPr>
            </a:lvl4pPr>
            <a:lvl5pPr>
              <a:spcBef>
                <a:spcPts val="500"/>
              </a:spcBef>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sz="2000">
                <a:solidFill>
                  <a:srgbClr val="FFFFFF"/>
                </a:solidFill>
                <a:latin typeface="Arial" panose="020B0604020202020204" pitchFamily="34" charset="0"/>
                <a:cs typeface="Arial Unicode MS" panose="020B0604020202020204" pitchFamily="34" charset="-128"/>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sz="2000">
                <a:solidFill>
                  <a:srgbClr val="FFFFFF"/>
                </a:solidFill>
                <a:latin typeface="Arial" panose="020B0604020202020204" pitchFamily="34" charset="0"/>
                <a:cs typeface="Arial Unicode MS" panose="020B0604020202020204" pitchFamily="34" charset="-128"/>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sz="2000">
                <a:solidFill>
                  <a:srgbClr val="FFFFFF"/>
                </a:solidFill>
                <a:latin typeface="Arial" panose="020B0604020202020204" pitchFamily="34" charset="0"/>
                <a:cs typeface="Arial Unicode MS" panose="020B0604020202020204" pitchFamily="34" charset="-128"/>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sz="2000">
                <a:solidFill>
                  <a:srgbClr val="FFFFFF"/>
                </a:solidFill>
                <a:latin typeface="Arial" panose="020B0604020202020204" pitchFamily="34" charset="0"/>
                <a:cs typeface="Arial Unicode MS" panose="020B0604020202020204" pitchFamily="34" charset="-128"/>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sz="2000">
                <a:solidFill>
                  <a:srgbClr val="FFFFFF"/>
                </a:solidFill>
                <a:latin typeface="Arial" panose="020B0604020202020204" pitchFamily="34" charset="0"/>
                <a:cs typeface="Arial Unicode MS" panose="020B0604020202020204" pitchFamily="34" charset="-128"/>
              </a:defRPr>
            </a:lvl9pPr>
          </a:lstStyle>
          <a:p>
            <a:pPr marL="609600" indent="-571500" eaLnBrk="1" hangingPunct="1">
              <a:lnSpc>
                <a:spcPct val="90000"/>
              </a:lnSpc>
              <a:spcBef>
                <a:spcPts val="600"/>
              </a:spcBef>
              <a:buClrTx/>
              <a:buFont typeface="Arial" panose="020B0604020202020204" pitchFamily="34" charset="0"/>
              <a:buChar char="•"/>
              <a:defRPr/>
            </a:pPr>
            <a:r>
              <a:rPr lang="en-US" altLang="en-US" sz="3600" dirty="0" smtClean="0">
                <a:solidFill>
                  <a:schemeClr val="tx1"/>
                </a:solidFill>
                <a:latin typeface="Times New Roman" panose="02020603050405020304" pitchFamily="18" charset="0"/>
                <a:cs typeface="Times New Roman" panose="02020603050405020304" pitchFamily="18" charset="0"/>
              </a:rPr>
              <a:t>Executive board consisting of major area facilitators</a:t>
            </a:r>
          </a:p>
          <a:p>
            <a:pPr marL="609600" indent="-571500" eaLnBrk="1" hangingPunct="1">
              <a:lnSpc>
                <a:spcPct val="90000"/>
              </a:lnSpc>
              <a:spcBef>
                <a:spcPts val="600"/>
              </a:spcBef>
              <a:buClrTx/>
              <a:buFont typeface="Arial" panose="020B0604020202020204" pitchFamily="34" charset="0"/>
              <a:buChar char="•"/>
              <a:defRPr/>
            </a:pPr>
            <a:r>
              <a:rPr lang="en-US" altLang="en-US" sz="3600" dirty="0" smtClean="0">
                <a:solidFill>
                  <a:schemeClr val="tx1"/>
                </a:solidFill>
                <a:latin typeface="Times New Roman" panose="02020603050405020304" pitchFamily="18" charset="0"/>
                <a:cs typeface="Times New Roman" panose="02020603050405020304" pitchFamily="18" charset="0"/>
              </a:rPr>
              <a:t>Area facilitators connect with small group leaders and report to executive board</a:t>
            </a:r>
          </a:p>
          <a:p>
            <a:pPr marL="609600" indent="-571500" eaLnBrk="1" hangingPunct="1">
              <a:lnSpc>
                <a:spcPct val="90000"/>
              </a:lnSpc>
              <a:spcBef>
                <a:spcPts val="600"/>
              </a:spcBef>
              <a:buClrTx/>
              <a:buFont typeface="Arial" panose="020B0604020202020204" pitchFamily="34" charset="0"/>
              <a:buChar char="•"/>
              <a:defRPr/>
            </a:pPr>
            <a:r>
              <a:rPr lang="en-US" altLang="en-US" sz="3600" dirty="0" smtClean="0">
                <a:solidFill>
                  <a:schemeClr val="tx1"/>
                </a:solidFill>
                <a:latin typeface="Times New Roman" panose="02020603050405020304" pitchFamily="18" charset="0"/>
                <a:cs typeface="Times New Roman" panose="02020603050405020304" pitchFamily="18" charset="0"/>
              </a:rPr>
              <a:t>Small groups are formed based on needs or interests</a:t>
            </a:r>
          </a:p>
          <a:p>
            <a:pPr eaLnBrk="1" hangingPunct="1">
              <a:lnSpc>
                <a:spcPct val="90000"/>
              </a:lnSpc>
              <a:spcBef>
                <a:spcPts val="800"/>
              </a:spcBef>
              <a:buClr>
                <a:srgbClr val="CEB966"/>
              </a:buClr>
              <a:buSzPct val="80000"/>
              <a:defRPr/>
            </a:pPr>
            <a:endParaRPr lang="en-US" altLang="en-US" sz="3200" dirty="0" smtClean="0"/>
          </a:p>
        </p:txBody>
      </p:sp>
      <p:sp>
        <p:nvSpPr>
          <p:cNvPr id="2" name="Slide Number Placeholder 1"/>
          <p:cNvSpPr>
            <a:spLocks noGrp="1"/>
          </p:cNvSpPr>
          <p:nvPr>
            <p:ph type="sldNum" idx="11"/>
          </p:nvPr>
        </p:nvSpPr>
        <p:spPr/>
        <p:txBody>
          <a:bodyPr/>
          <a:lstStyle/>
          <a:p>
            <a:fld id="{669B7B5E-EE85-4AD8-A88C-64190FAB6B0F}" type="slidenum">
              <a:rPr lang="en-US" altLang="en-US" smtClean="0"/>
              <a:pPr/>
              <a:t>36</a:t>
            </a:fld>
            <a:endParaRPr lang="en-US" altLang="en-US"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1"/>
          <p:cNvSpPr txBox="1">
            <a:spLocks noChangeArrowheads="1"/>
          </p:cNvSpPr>
          <p:nvPr/>
        </p:nvSpPr>
        <p:spPr bwMode="auto">
          <a:xfrm>
            <a:off x="495300" y="15875"/>
            <a:ext cx="8229600" cy="838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tIns="46800" rIns="45720" bIns="46800" anchor="ctr"/>
          <a:lstStyle>
            <a:lvl1pPr>
              <a:spcBef>
                <a:spcPts val="7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000">
                <a:solidFill>
                  <a:srgbClr val="FFFFFF"/>
                </a:solidFill>
                <a:latin typeface="Arial" panose="020B0604020202020204" pitchFamily="34" charset="0"/>
                <a:cs typeface="Arial Unicode MS" panose="020B0604020202020204" pitchFamily="34" charset="-128"/>
              </a:defRPr>
            </a:lvl1pPr>
            <a:lvl2pPr>
              <a:spcBef>
                <a:spcPts val="6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600">
                <a:solidFill>
                  <a:srgbClr val="FFFFFF"/>
                </a:solidFill>
                <a:latin typeface="Arial" panose="020B0604020202020204" pitchFamily="34" charset="0"/>
                <a:cs typeface="Arial Unicode MS" panose="020B0604020202020204" pitchFamily="34" charset="-128"/>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panose="020B0604020202020204" pitchFamily="34" charset="0"/>
                <a:cs typeface="Arial Unicode MS" panose="020B060402020202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9pPr>
          </a:lstStyle>
          <a:p>
            <a:pPr eaLnBrk="1" hangingPunct="1">
              <a:spcBef>
                <a:spcPct val="0"/>
              </a:spcBef>
              <a:buClrTx/>
              <a:buFontTx/>
              <a:buNone/>
            </a:pPr>
            <a:r>
              <a:rPr lang="en-US" altLang="en-US" sz="4600" dirty="0">
                <a:latin typeface="Franklin Gothic Book" pitchFamily="32" charset="0"/>
              </a:rPr>
              <a:t>		</a:t>
            </a:r>
            <a:r>
              <a:rPr lang="en-US" altLang="en-US" sz="4600" dirty="0" smtClean="0">
                <a:latin typeface="Franklin Gothic Book" pitchFamily="32" charset="0"/>
              </a:rPr>
              <a:t>       </a:t>
            </a:r>
            <a:r>
              <a:rPr lang="en-US" altLang="en-US" sz="4400" b="1" dirty="0" smtClean="0">
                <a:solidFill>
                  <a:schemeClr val="tx1"/>
                </a:solidFill>
                <a:latin typeface="Times New Roman" panose="02020603050405020304" pitchFamily="18" charset="0"/>
                <a:cs typeface="Times New Roman" panose="02020603050405020304" pitchFamily="18" charset="0"/>
              </a:rPr>
              <a:t>Umbrella Model</a:t>
            </a:r>
            <a:endParaRPr lang="en-US" altLang="en-US" sz="3600" b="1" dirty="0">
              <a:solidFill>
                <a:schemeClr val="tx1"/>
              </a:solidFill>
              <a:latin typeface="Times New Roman" panose="02020603050405020304" pitchFamily="18" charset="0"/>
              <a:cs typeface="Times New Roman" panose="02020603050405020304" pitchFamily="18" charset="0"/>
            </a:endParaRPr>
          </a:p>
        </p:txBody>
      </p:sp>
      <p:grpSp>
        <p:nvGrpSpPr>
          <p:cNvPr id="36867" name="Group 2"/>
          <p:cNvGrpSpPr>
            <a:grpSpLocks/>
          </p:cNvGrpSpPr>
          <p:nvPr/>
        </p:nvGrpSpPr>
        <p:grpSpPr bwMode="auto">
          <a:xfrm>
            <a:off x="86642" y="904986"/>
            <a:ext cx="9168273" cy="5501518"/>
            <a:chOff x="-192" y="675"/>
            <a:chExt cx="6260" cy="3550"/>
          </a:xfrm>
        </p:grpSpPr>
        <p:sp>
          <p:nvSpPr>
            <p:cNvPr id="36874" name="Text Box 3"/>
            <p:cNvSpPr txBox="1">
              <a:spLocks noChangeArrowheads="1"/>
            </p:cNvSpPr>
            <p:nvPr/>
          </p:nvSpPr>
          <p:spPr bwMode="auto">
            <a:xfrm>
              <a:off x="-192" y="1435"/>
              <a:ext cx="965" cy="3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7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000">
                  <a:solidFill>
                    <a:srgbClr val="FFFFFF"/>
                  </a:solidFill>
                  <a:latin typeface="Arial" panose="020B0604020202020204" pitchFamily="34" charset="0"/>
                  <a:cs typeface="Arial Unicode MS" panose="020B0604020202020204" pitchFamily="34" charset="-128"/>
                </a:defRPr>
              </a:lvl1pPr>
              <a:lvl2pPr>
                <a:spcBef>
                  <a:spcPts val="6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600">
                  <a:solidFill>
                    <a:srgbClr val="FFFFFF"/>
                  </a:solidFill>
                  <a:latin typeface="Arial" panose="020B0604020202020204" pitchFamily="34" charset="0"/>
                  <a:cs typeface="Arial Unicode MS" panose="020B0604020202020204" pitchFamily="34" charset="-128"/>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panose="020B0604020202020204" pitchFamily="34" charset="0"/>
                  <a:cs typeface="Arial Unicode MS" panose="020B060402020202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9pPr>
            </a:lstStyle>
            <a:p>
              <a:pPr algn="ctr" eaLnBrk="1" hangingPunct="1">
                <a:spcBef>
                  <a:spcPct val="0"/>
                </a:spcBef>
                <a:buClrTx/>
                <a:buFontTx/>
                <a:buNone/>
              </a:pPr>
              <a:r>
                <a:rPr lang="en-US" altLang="en-US" sz="1600" dirty="0" smtClean="0">
                  <a:solidFill>
                    <a:schemeClr val="tx1"/>
                  </a:solidFill>
                  <a:latin typeface="Times New Roman" panose="02020603050405020304" pitchFamily="18" charset="0"/>
                  <a:cs typeface="Times New Roman" panose="02020603050405020304" pitchFamily="18" charset="0"/>
                </a:rPr>
                <a:t>Spiritual </a:t>
              </a:r>
            </a:p>
            <a:p>
              <a:pPr algn="ctr" eaLnBrk="1" hangingPunct="1">
                <a:spcBef>
                  <a:spcPct val="0"/>
                </a:spcBef>
                <a:buClrTx/>
                <a:buFontTx/>
                <a:buNone/>
              </a:pPr>
              <a:r>
                <a:rPr lang="en-US" altLang="en-US" sz="1600" dirty="0" smtClean="0">
                  <a:solidFill>
                    <a:schemeClr val="tx1"/>
                  </a:solidFill>
                  <a:latin typeface="Times New Roman" panose="02020603050405020304" pitchFamily="18" charset="0"/>
                  <a:cs typeface="Times New Roman" panose="02020603050405020304" pitchFamily="18" charset="0"/>
                </a:rPr>
                <a:t>Growth</a:t>
              </a:r>
              <a:endParaRPr lang="en-US" altLang="en-US" sz="1600" dirty="0">
                <a:solidFill>
                  <a:schemeClr val="tx1"/>
                </a:solidFill>
                <a:latin typeface="Times New Roman" panose="02020603050405020304" pitchFamily="18" charset="0"/>
                <a:cs typeface="Times New Roman" panose="02020603050405020304" pitchFamily="18" charset="0"/>
              </a:endParaRPr>
            </a:p>
          </p:txBody>
        </p:sp>
        <p:sp>
          <p:nvSpPr>
            <p:cNvPr id="36875" name="Text Box 4"/>
            <p:cNvSpPr txBox="1">
              <a:spLocks noChangeArrowheads="1"/>
            </p:cNvSpPr>
            <p:nvPr/>
          </p:nvSpPr>
          <p:spPr bwMode="auto">
            <a:xfrm>
              <a:off x="-133" y="2281"/>
              <a:ext cx="852" cy="3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7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000">
                  <a:solidFill>
                    <a:srgbClr val="FFFFFF"/>
                  </a:solidFill>
                  <a:latin typeface="Arial" panose="020B0604020202020204" pitchFamily="34" charset="0"/>
                  <a:cs typeface="Arial Unicode MS" panose="020B0604020202020204" pitchFamily="34" charset="-128"/>
                </a:defRPr>
              </a:lvl1pPr>
              <a:lvl2pPr>
                <a:spcBef>
                  <a:spcPts val="6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600">
                  <a:solidFill>
                    <a:srgbClr val="FFFFFF"/>
                  </a:solidFill>
                  <a:latin typeface="Arial" panose="020B0604020202020204" pitchFamily="34" charset="0"/>
                  <a:cs typeface="Arial Unicode MS" panose="020B0604020202020204" pitchFamily="34" charset="-128"/>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panose="020B0604020202020204" pitchFamily="34" charset="0"/>
                  <a:cs typeface="Arial Unicode MS" panose="020B060402020202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9pPr>
            </a:lstStyle>
            <a:p>
              <a:pPr algn="ctr" eaLnBrk="1" hangingPunct="1">
                <a:spcBef>
                  <a:spcPct val="0"/>
                </a:spcBef>
                <a:buClrTx/>
                <a:buFontTx/>
                <a:buNone/>
              </a:pPr>
              <a:r>
                <a:rPr lang="en-US" altLang="en-US" sz="1600" dirty="0" smtClean="0">
                  <a:solidFill>
                    <a:schemeClr val="tx1"/>
                  </a:solidFill>
                  <a:latin typeface="Times New Roman" panose="02020603050405020304" pitchFamily="18" charset="0"/>
                  <a:cs typeface="Times New Roman" panose="02020603050405020304" pitchFamily="18" charset="0"/>
                </a:rPr>
                <a:t>Bible</a:t>
              </a:r>
            </a:p>
            <a:p>
              <a:pPr algn="ctr" eaLnBrk="1" hangingPunct="1">
                <a:spcBef>
                  <a:spcPct val="0"/>
                </a:spcBef>
                <a:buClrTx/>
                <a:buFontTx/>
                <a:buNone/>
              </a:pPr>
              <a:r>
                <a:rPr lang="en-US" altLang="en-US" sz="1600" dirty="0" smtClean="0">
                  <a:solidFill>
                    <a:schemeClr val="tx1"/>
                  </a:solidFill>
                  <a:latin typeface="Times New Roman" panose="02020603050405020304" pitchFamily="18" charset="0"/>
                  <a:cs typeface="Times New Roman" panose="02020603050405020304" pitchFamily="18" charset="0"/>
                </a:rPr>
                <a:t>Studies</a:t>
              </a:r>
              <a:endParaRPr lang="en-US" altLang="en-US" sz="1600" dirty="0">
                <a:solidFill>
                  <a:schemeClr val="tx1"/>
                </a:solidFill>
                <a:latin typeface="Times New Roman" panose="02020603050405020304" pitchFamily="18" charset="0"/>
                <a:cs typeface="Times New Roman" panose="02020603050405020304" pitchFamily="18" charset="0"/>
              </a:endParaRPr>
            </a:p>
          </p:txBody>
        </p:sp>
        <p:sp>
          <p:nvSpPr>
            <p:cNvPr id="36876" name="Text Box 5"/>
            <p:cNvSpPr txBox="1">
              <a:spLocks noChangeArrowheads="1"/>
            </p:cNvSpPr>
            <p:nvPr/>
          </p:nvSpPr>
          <p:spPr bwMode="auto">
            <a:xfrm>
              <a:off x="-80" y="3278"/>
              <a:ext cx="852" cy="3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7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000">
                  <a:solidFill>
                    <a:srgbClr val="FFFFFF"/>
                  </a:solidFill>
                  <a:latin typeface="Arial" panose="020B0604020202020204" pitchFamily="34" charset="0"/>
                  <a:cs typeface="Arial Unicode MS" panose="020B0604020202020204" pitchFamily="34" charset="-128"/>
                </a:defRPr>
              </a:lvl1pPr>
              <a:lvl2pPr>
                <a:spcBef>
                  <a:spcPts val="6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600">
                  <a:solidFill>
                    <a:srgbClr val="FFFFFF"/>
                  </a:solidFill>
                  <a:latin typeface="Arial" panose="020B0604020202020204" pitchFamily="34" charset="0"/>
                  <a:cs typeface="Arial Unicode MS" panose="020B0604020202020204" pitchFamily="34" charset="-128"/>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panose="020B0604020202020204" pitchFamily="34" charset="0"/>
                  <a:cs typeface="Arial Unicode MS" panose="020B060402020202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9pPr>
            </a:lstStyle>
            <a:p>
              <a:pPr algn="ctr" eaLnBrk="1" hangingPunct="1">
                <a:spcBef>
                  <a:spcPct val="0"/>
                </a:spcBef>
                <a:buClrTx/>
                <a:buFontTx/>
                <a:buNone/>
              </a:pPr>
              <a:r>
                <a:rPr lang="en-US" altLang="en-US" sz="1600" dirty="0" smtClean="0">
                  <a:solidFill>
                    <a:schemeClr val="tx1"/>
                  </a:solidFill>
                  <a:latin typeface="Times New Roman" panose="02020603050405020304" pitchFamily="18" charset="0"/>
                  <a:cs typeface="Times New Roman" panose="02020603050405020304" pitchFamily="18" charset="0"/>
                </a:rPr>
                <a:t>Prayer</a:t>
              </a:r>
            </a:p>
            <a:p>
              <a:pPr algn="ctr" eaLnBrk="1" hangingPunct="1">
                <a:spcBef>
                  <a:spcPct val="0"/>
                </a:spcBef>
                <a:buClrTx/>
                <a:buFontTx/>
                <a:buNone/>
              </a:pPr>
              <a:r>
                <a:rPr lang="en-US" altLang="en-US" sz="1600" dirty="0" smtClean="0">
                  <a:solidFill>
                    <a:schemeClr val="tx1"/>
                  </a:solidFill>
                  <a:latin typeface="Times New Roman" panose="02020603050405020304" pitchFamily="18" charset="0"/>
                  <a:cs typeface="Times New Roman" panose="02020603050405020304" pitchFamily="18" charset="0"/>
                </a:rPr>
                <a:t>Groups</a:t>
              </a:r>
              <a:endParaRPr lang="en-US" altLang="en-US" sz="1600" dirty="0">
                <a:solidFill>
                  <a:schemeClr val="tx1"/>
                </a:solidFill>
                <a:latin typeface="Times New Roman" panose="02020603050405020304" pitchFamily="18" charset="0"/>
                <a:cs typeface="Times New Roman" panose="02020603050405020304" pitchFamily="18" charset="0"/>
              </a:endParaRPr>
            </a:p>
          </p:txBody>
        </p:sp>
        <p:sp>
          <p:nvSpPr>
            <p:cNvPr id="36877" name="Text Box 6"/>
            <p:cNvSpPr txBox="1">
              <a:spLocks noChangeArrowheads="1"/>
            </p:cNvSpPr>
            <p:nvPr/>
          </p:nvSpPr>
          <p:spPr bwMode="auto">
            <a:xfrm>
              <a:off x="751" y="1435"/>
              <a:ext cx="1097" cy="2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7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000">
                  <a:solidFill>
                    <a:srgbClr val="FFFFFF"/>
                  </a:solidFill>
                  <a:latin typeface="Arial" panose="020B0604020202020204" pitchFamily="34" charset="0"/>
                  <a:cs typeface="Arial Unicode MS" panose="020B0604020202020204" pitchFamily="34" charset="-128"/>
                </a:defRPr>
              </a:lvl1pPr>
              <a:lvl2pPr>
                <a:spcBef>
                  <a:spcPts val="6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600">
                  <a:solidFill>
                    <a:srgbClr val="FFFFFF"/>
                  </a:solidFill>
                  <a:latin typeface="Arial" panose="020B0604020202020204" pitchFamily="34" charset="0"/>
                  <a:cs typeface="Arial Unicode MS" panose="020B0604020202020204" pitchFamily="34" charset="-128"/>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panose="020B0604020202020204" pitchFamily="34" charset="0"/>
                  <a:cs typeface="Arial Unicode MS" panose="020B060402020202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9pPr>
            </a:lstStyle>
            <a:p>
              <a:pPr algn="ctr" eaLnBrk="1" hangingPunct="1">
                <a:spcBef>
                  <a:spcPct val="0"/>
                </a:spcBef>
                <a:buClrTx/>
                <a:buFontTx/>
                <a:buNone/>
              </a:pPr>
              <a:r>
                <a:rPr lang="en-US" altLang="en-US" sz="1600" dirty="0" smtClean="0">
                  <a:solidFill>
                    <a:schemeClr val="tx1"/>
                  </a:solidFill>
                  <a:latin typeface="Times New Roman" panose="02020603050405020304" pitchFamily="18" charset="0"/>
                  <a:cs typeface="Times New Roman" panose="02020603050405020304" pitchFamily="18" charset="0"/>
                </a:rPr>
                <a:t>Mentoring</a:t>
              </a:r>
              <a:endParaRPr lang="en-US" altLang="en-US" sz="1600" dirty="0">
                <a:solidFill>
                  <a:schemeClr val="tx1"/>
                </a:solidFill>
                <a:latin typeface="Times New Roman" panose="02020603050405020304" pitchFamily="18" charset="0"/>
                <a:cs typeface="Times New Roman" panose="02020603050405020304" pitchFamily="18" charset="0"/>
              </a:endParaRPr>
            </a:p>
          </p:txBody>
        </p:sp>
        <p:sp>
          <p:nvSpPr>
            <p:cNvPr id="36878" name="Text Box 7"/>
            <p:cNvSpPr txBox="1">
              <a:spLocks noChangeArrowheads="1"/>
            </p:cNvSpPr>
            <p:nvPr/>
          </p:nvSpPr>
          <p:spPr bwMode="auto">
            <a:xfrm>
              <a:off x="713" y="2141"/>
              <a:ext cx="1118" cy="3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spcBef>
                  <a:spcPts val="7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000">
                  <a:solidFill>
                    <a:srgbClr val="FFFFFF"/>
                  </a:solidFill>
                  <a:latin typeface="Arial" panose="020B0604020202020204" pitchFamily="34" charset="0"/>
                  <a:cs typeface="Arial Unicode MS" panose="020B0604020202020204" pitchFamily="34" charset="-128"/>
                </a:defRPr>
              </a:lvl1pPr>
              <a:lvl2pPr>
                <a:spcBef>
                  <a:spcPts val="6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600">
                  <a:solidFill>
                    <a:srgbClr val="FFFFFF"/>
                  </a:solidFill>
                  <a:latin typeface="Arial" panose="020B0604020202020204" pitchFamily="34" charset="0"/>
                  <a:cs typeface="Arial Unicode MS" panose="020B0604020202020204" pitchFamily="34" charset="-128"/>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panose="020B0604020202020204" pitchFamily="34" charset="0"/>
                  <a:cs typeface="Arial Unicode MS" panose="020B060402020202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9pPr>
            </a:lstStyle>
            <a:p>
              <a:pPr algn="ctr" eaLnBrk="1" hangingPunct="1">
                <a:spcBef>
                  <a:spcPct val="0"/>
                </a:spcBef>
                <a:buClrTx/>
              </a:pPr>
              <a:r>
                <a:rPr lang="en-US" altLang="en-US" sz="1600" dirty="0" smtClean="0">
                  <a:solidFill>
                    <a:schemeClr val="tx1"/>
                  </a:solidFill>
                  <a:latin typeface="Times New Roman" panose="02020603050405020304" pitchFamily="18" charset="0"/>
                  <a:cs typeface="Times New Roman" panose="02020603050405020304" pitchFamily="18" charset="0"/>
                </a:rPr>
                <a:t>New Member</a:t>
              </a:r>
            </a:p>
            <a:p>
              <a:pPr algn="ctr" eaLnBrk="1" hangingPunct="1">
                <a:spcBef>
                  <a:spcPct val="0"/>
                </a:spcBef>
                <a:buClrTx/>
              </a:pPr>
              <a:r>
                <a:rPr lang="en-US" altLang="en-US" sz="1600" dirty="0" smtClean="0">
                  <a:solidFill>
                    <a:schemeClr val="tx1"/>
                  </a:solidFill>
                  <a:latin typeface="Times New Roman" panose="02020603050405020304" pitchFamily="18" charset="0"/>
                  <a:cs typeface="Times New Roman" panose="02020603050405020304" pitchFamily="18" charset="0"/>
                </a:rPr>
                <a:t>Assimilation</a:t>
              </a:r>
              <a:endParaRPr lang="en-US" altLang="en-US" sz="1600" dirty="0">
                <a:solidFill>
                  <a:schemeClr val="tx1"/>
                </a:solidFill>
                <a:latin typeface="Times New Roman" panose="02020603050405020304" pitchFamily="18" charset="0"/>
                <a:cs typeface="Times New Roman" panose="02020603050405020304" pitchFamily="18" charset="0"/>
              </a:endParaRPr>
            </a:p>
          </p:txBody>
        </p:sp>
        <p:sp>
          <p:nvSpPr>
            <p:cNvPr id="36879" name="Text Box 8"/>
            <p:cNvSpPr txBox="1">
              <a:spLocks noChangeArrowheads="1"/>
            </p:cNvSpPr>
            <p:nvPr/>
          </p:nvSpPr>
          <p:spPr bwMode="auto">
            <a:xfrm>
              <a:off x="792" y="2963"/>
              <a:ext cx="959" cy="3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7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000">
                  <a:solidFill>
                    <a:srgbClr val="FFFFFF"/>
                  </a:solidFill>
                  <a:latin typeface="Arial" panose="020B0604020202020204" pitchFamily="34" charset="0"/>
                  <a:cs typeface="Arial Unicode MS" panose="020B0604020202020204" pitchFamily="34" charset="-128"/>
                </a:defRPr>
              </a:lvl1pPr>
              <a:lvl2pPr>
                <a:spcBef>
                  <a:spcPts val="6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600">
                  <a:solidFill>
                    <a:srgbClr val="FFFFFF"/>
                  </a:solidFill>
                  <a:latin typeface="Arial" panose="020B0604020202020204" pitchFamily="34" charset="0"/>
                  <a:cs typeface="Arial Unicode MS" panose="020B0604020202020204" pitchFamily="34" charset="-128"/>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panose="020B0604020202020204" pitchFamily="34" charset="0"/>
                  <a:cs typeface="Arial Unicode MS" panose="020B060402020202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9pPr>
            </a:lstStyle>
            <a:p>
              <a:pPr algn="ctr" eaLnBrk="1" hangingPunct="1">
                <a:spcBef>
                  <a:spcPct val="0"/>
                </a:spcBef>
                <a:buClrTx/>
                <a:buFontTx/>
                <a:buNone/>
              </a:pPr>
              <a:r>
                <a:rPr lang="en-US" altLang="en-US" sz="1600" dirty="0" smtClean="0">
                  <a:solidFill>
                    <a:schemeClr val="tx1"/>
                  </a:solidFill>
                  <a:latin typeface="Times New Roman" panose="02020603050405020304" pitchFamily="18" charset="0"/>
                  <a:cs typeface="Times New Roman" panose="02020603050405020304" pitchFamily="18" charset="0"/>
                </a:rPr>
                <a:t>Mothers</a:t>
              </a:r>
              <a:endParaRPr lang="en-US" altLang="en-US" sz="1600" dirty="0">
                <a:solidFill>
                  <a:schemeClr val="tx1"/>
                </a:solidFill>
                <a:latin typeface="Times New Roman" panose="02020603050405020304" pitchFamily="18" charset="0"/>
                <a:cs typeface="Times New Roman" panose="02020603050405020304" pitchFamily="18" charset="0"/>
              </a:endParaRPr>
            </a:p>
            <a:p>
              <a:pPr algn="ctr" eaLnBrk="1" hangingPunct="1">
                <a:spcBef>
                  <a:spcPct val="0"/>
                </a:spcBef>
                <a:buClrTx/>
                <a:buFontTx/>
                <a:buNone/>
              </a:pPr>
              <a:r>
                <a:rPr lang="en-US" altLang="en-US" sz="1600" dirty="0" smtClean="0">
                  <a:solidFill>
                    <a:schemeClr val="tx1"/>
                  </a:solidFill>
                  <a:latin typeface="Times New Roman" panose="02020603050405020304" pitchFamily="18" charset="0"/>
                  <a:cs typeface="Times New Roman" panose="02020603050405020304" pitchFamily="18" charset="0"/>
                </a:rPr>
                <a:t>Group</a:t>
              </a:r>
              <a:endParaRPr lang="en-US" altLang="en-US" sz="1600" dirty="0">
                <a:solidFill>
                  <a:schemeClr val="tx1"/>
                </a:solidFill>
                <a:latin typeface="Times New Roman" panose="02020603050405020304" pitchFamily="18" charset="0"/>
                <a:cs typeface="Times New Roman" panose="02020603050405020304" pitchFamily="18" charset="0"/>
              </a:endParaRPr>
            </a:p>
          </p:txBody>
        </p:sp>
        <p:sp>
          <p:nvSpPr>
            <p:cNvPr id="36880" name="Text Box 9"/>
            <p:cNvSpPr txBox="1">
              <a:spLocks noChangeArrowheads="1"/>
            </p:cNvSpPr>
            <p:nvPr/>
          </p:nvSpPr>
          <p:spPr bwMode="auto">
            <a:xfrm>
              <a:off x="799" y="3846"/>
              <a:ext cx="959" cy="3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7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000">
                  <a:solidFill>
                    <a:srgbClr val="FFFFFF"/>
                  </a:solidFill>
                  <a:latin typeface="Arial" panose="020B0604020202020204" pitchFamily="34" charset="0"/>
                  <a:cs typeface="Arial Unicode MS" panose="020B0604020202020204" pitchFamily="34" charset="-128"/>
                </a:defRPr>
              </a:lvl1pPr>
              <a:lvl2pPr>
                <a:spcBef>
                  <a:spcPts val="6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600">
                  <a:solidFill>
                    <a:srgbClr val="FFFFFF"/>
                  </a:solidFill>
                  <a:latin typeface="Arial" panose="020B0604020202020204" pitchFamily="34" charset="0"/>
                  <a:cs typeface="Arial Unicode MS" panose="020B0604020202020204" pitchFamily="34" charset="-128"/>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panose="020B0604020202020204" pitchFamily="34" charset="0"/>
                  <a:cs typeface="Arial Unicode MS" panose="020B060402020202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9pPr>
            </a:lstStyle>
            <a:p>
              <a:pPr algn="ctr" eaLnBrk="1" hangingPunct="1">
                <a:spcBef>
                  <a:spcPct val="0"/>
                </a:spcBef>
                <a:buClrTx/>
                <a:buFontTx/>
                <a:buNone/>
              </a:pPr>
              <a:r>
                <a:rPr lang="en-US" altLang="en-US" sz="1600" dirty="0" smtClean="0">
                  <a:solidFill>
                    <a:schemeClr val="tx1"/>
                  </a:solidFill>
                  <a:latin typeface="Times New Roman" panose="02020603050405020304" pitchFamily="18" charset="0"/>
                  <a:cs typeface="Times New Roman" panose="02020603050405020304" pitchFamily="18" charset="0"/>
                </a:rPr>
                <a:t>Women’s</a:t>
              </a:r>
              <a:endParaRPr lang="en-US" altLang="en-US" sz="1600" dirty="0">
                <a:solidFill>
                  <a:schemeClr val="tx1"/>
                </a:solidFill>
                <a:latin typeface="Times New Roman" panose="02020603050405020304" pitchFamily="18" charset="0"/>
                <a:cs typeface="Times New Roman" panose="02020603050405020304" pitchFamily="18" charset="0"/>
              </a:endParaRPr>
            </a:p>
            <a:p>
              <a:pPr algn="ctr" eaLnBrk="1" hangingPunct="1">
                <a:spcBef>
                  <a:spcPct val="0"/>
                </a:spcBef>
                <a:buClrTx/>
                <a:buFontTx/>
                <a:buNone/>
              </a:pPr>
              <a:r>
                <a:rPr lang="en-US" altLang="en-US" sz="1600" dirty="0" smtClean="0">
                  <a:solidFill>
                    <a:schemeClr val="tx1"/>
                  </a:solidFill>
                  <a:latin typeface="Times New Roman" panose="02020603050405020304" pitchFamily="18" charset="0"/>
                  <a:cs typeface="Times New Roman" panose="02020603050405020304" pitchFamily="18" charset="0"/>
                </a:rPr>
                <a:t>Issues</a:t>
              </a:r>
              <a:endParaRPr lang="en-US" altLang="en-US" sz="1600" dirty="0">
                <a:solidFill>
                  <a:schemeClr val="tx1"/>
                </a:solidFill>
                <a:latin typeface="Times New Roman" panose="02020603050405020304" pitchFamily="18" charset="0"/>
                <a:cs typeface="Times New Roman" panose="02020603050405020304" pitchFamily="18" charset="0"/>
              </a:endParaRPr>
            </a:p>
          </p:txBody>
        </p:sp>
        <p:sp>
          <p:nvSpPr>
            <p:cNvPr id="36881" name="Text Box 10"/>
            <p:cNvSpPr txBox="1">
              <a:spLocks noChangeArrowheads="1"/>
            </p:cNvSpPr>
            <p:nvPr/>
          </p:nvSpPr>
          <p:spPr bwMode="auto">
            <a:xfrm>
              <a:off x="1733" y="1428"/>
              <a:ext cx="959" cy="2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7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000">
                  <a:solidFill>
                    <a:srgbClr val="FFFFFF"/>
                  </a:solidFill>
                  <a:latin typeface="Arial" panose="020B0604020202020204" pitchFamily="34" charset="0"/>
                  <a:cs typeface="Arial Unicode MS" panose="020B0604020202020204" pitchFamily="34" charset="-128"/>
                </a:defRPr>
              </a:lvl1pPr>
              <a:lvl2pPr>
                <a:spcBef>
                  <a:spcPts val="6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600">
                  <a:solidFill>
                    <a:srgbClr val="FFFFFF"/>
                  </a:solidFill>
                  <a:latin typeface="Arial" panose="020B0604020202020204" pitchFamily="34" charset="0"/>
                  <a:cs typeface="Arial Unicode MS" panose="020B0604020202020204" pitchFamily="34" charset="-128"/>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panose="020B0604020202020204" pitchFamily="34" charset="0"/>
                  <a:cs typeface="Arial Unicode MS" panose="020B060402020202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9pPr>
            </a:lstStyle>
            <a:p>
              <a:pPr algn="ctr" eaLnBrk="1" hangingPunct="1">
                <a:spcBef>
                  <a:spcPct val="0"/>
                </a:spcBef>
                <a:buClrTx/>
                <a:buFontTx/>
                <a:buNone/>
              </a:pPr>
              <a:r>
                <a:rPr lang="en-US" altLang="en-US" sz="1600" dirty="0" smtClean="0">
                  <a:solidFill>
                    <a:schemeClr val="tx1"/>
                  </a:solidFill>
                  <a:latin typeface="Times New Roman" panose="02020603050405020304" pitchFamily="18" charset="0"/>
                  <a:cs typeface="Times New Roman" panose="02020603050405020304" pitchFamily="18" charset="0"/>
                </a:rPr>
                <a:t>Mission</a:t>
              </a:r>
              <a:endParaRPr lang="en-US" altLang="en-US" sz="1600" dirty="0">
                <a:solidFill>
                  <a:schemeClr val="tx1"/>
                </a:solidFill>
                <a:latin typeface="Times New Roman" panose="02020603050405020304" pitchFamily="18" charset="0"/>
                <a:cs typeface="Times New Roman" panose="02020603050405020304" pitchFamily="18" charset="0"/>
              </a:endParaRPr>
            </a:p>
          </p:txBody>
        </p:sp>
        <p:sp>
          <p:nvSpPr>
            <p:cNvPr id="36882" name="Text Box 11"/>
            <p:cNvSpPr txBox="1">
              <a:spLocks noChangeArrowheads="1"/>
            </p:cNvSpPr>
            <p:nvPr/>
          </p:nvSpPr>
          <p:spPr bwMode="auto">
            <a:xfrm>
              <a:off x="1674" y="2084"/>
              <a:ext cx="1102" cy="2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spcBef>
                  <a:spcPts val="7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000">
                  <a:solidFill>
                    <a:srgbClr val="FFFFFF"/>
                  </a:solidFill>
                  <a:latin typeface="Arial" panose="020B0604020202020204" pitchFamily="34" charset="0"/>
                  <a:cs typeface="Arial Unicode MS" panose="020B0604020202020204" pitchFamily="34" charset="-128"/>
                </a:defRPr>
              </a:lvl1pPr>
              <a:lvl2pPr>
                <a:spcBef>
                  <a:spcPts val="6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600">
                  <a:solidFill>
                    <a:srgbClr val="FFFFFF"/>
                  </a:solidFill>
                  <a:latin typeface="Arial" panose="020B0604020202020204" pitchFamily="34" charset="0"/>
                  <a:cs typeface="Arial Unicode MS" panose="020B0604020202020204" pitchFamily="34" charset="-128"/>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panose="020B0604020202020204" pitchFamily="34" charset="0"/>
                  <a:cs typeface="Arial Unicode MS" panose="020B060402020202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9pPr>
            </a:lstStyle>
            <a:p>
              <a:pPr algn="ctr" eaLnBrk="1" hangingPunct="1">
                <a:spcBef>
                  <a:spcPct val="0"/>
                </a:spcBef>
                <a:buClrTx/>
                <a:buFontTx/>
                <a:buNone/>
              </a:pPr>
              <a:r>
                <a:rPr lang="en-US" altLang="en-US" sz="1600" dirty="0" smtClean="0">
                  <a:solidFill>
                    <a:schemeClr val="tx1"/>
                  </a:solidFill>
                  <a:latin typeface="Times New Roman" panose="02020603050405020304" pitchFamily="18" charset="0"/>
                  <a:cs typeface="Times New Roman" panose="02020603050405020304" pitchFamily="18" charset="0"/>
                </a:rPr>
                <a:t>Ingathering</a:t>
              </a:r>
              <a:endParaRPr lang="en-US" altLang="en-US" sz="1600" dirty="0">
                <a:solidFill>
                  <a:schemeClr val="tx1"/>
                </a:solidFill>
                <a:latin typeface="Times New Roman" panose="02020603050405020304" pitchFamily="18" charset="0"/>
                <a:cs typeface="Times New Roman" panose="02020603050405020304" pitchFamily="18" charset="0"/>
              </a:endParaRPr>
            </a:p>
          </p:txBody>
        </p:sp>
        <p:sp>
          <p:nvSpPr>
            <p:cNvPr id="36883" name="Text Box 12"/>
            <p:cNvSpPr txBox="1">
              <a:spLocks noChangeArrowheads="1"/>
            </p:cNvSpPr>
            <p:nvPr/>
          </p:nvSpPr>
          <p:spPr bwMode="auto">
            <a:xfrm>
              <a:off x="1745" y="2718"/>
              <a:ext cx="959" cy="2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7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000">
                  <a:solidFill>
                    <a:srgbClr val="FFFFFF"/>
                  </a:solidFill>
                  <a:latin typeface="Arial" panose="020B0604020202020204" pitchFamily="34" charset="0"/>
                  <a:cs typeface="Arial Unicode MS" panose="020B0604020202020204" pitchFamily="34" charset="-128"/>
                </a:defRPr>
              </a:lvl1pPr>
              <a:lvl2pPr>
                <a:spcBef>
                  <a:spcPts val="6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600">
                  <a:solidFill>
                    <a:srgbClr val="FFFFFF"/>
                  </a:solidFill>
                  <a:latin typeface="Arial" panose="020B0604020202020204" pitchFamily="34" charset="0"/>
                  <a:cs typeface="Arial Unicode MS" panose="020B0604020202020204" pitchFamily="34" charset="-128"/>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panose="020B0604020202020204" pitchFamily="34" charset="0"/>
                  <a:cs typeface="Arial Unicode MS" panose="020B060402020202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9pPr>
            </a:lstStyle>
            <a:p>
              <a:pPr algn="ctr" eaLnBrk="1" hangingPunct="1">
                <a:spcBef>
                  <a:spcPct val="0"/>
                </a:spcBef>
                <a:buClrTx/>
                <a:buFontTx/>
                <a:buNone/>
              </a:pPr>
              <a:r>
                <a:rPr lang="en-US" altLang="en-US" sz="1600" dirty="0" smtClean="0">
                  <a:solidFill>
                    <a:schemeClr val="tx1"/>
                  </a:solidFill>
                  <a:latin typeface="Times New Roman" panose="02020603050405020304" pitchFamily="18" charset="0"/>
                  <a:cs typeface="Times New Roman" panose="02020603050405020304" pitchFamily="18" charset="0"/>
                </a:rPr>
                <a:t>Mites</a:t>
              </a:r>
              <a:endParaRPr lang="en-US" altLang="en-US" sz="1600" dirty="0">
                <a:solidFill>
                  <a:schemeClr val="tx1"/>
                </a:solidFill>
                <a:latin typeface="Times New Roman" panose="02020603050405020304" pitchFamily="18" charset="0"/>
                <a:cs typeface="Times New Roman" panose="02020603050405020304" pitchFamily="18" charset="0"/>
              </a:endParaRPr>
            </a:p>
          </p:txBody>
        </p:sp>
        <p:sp>
          <p:nvSpPr>
            <p:cNvPr id="36884" name="Text Box 13"/>
            <p:cNvSpPr txBox="1">
              <a:spLocks noChangeArrowheads="1"/>
            </p:cNvSpPr>
            <p:nvPr/>
          </p:nvSpPr>
          <p:spPr bwMode="auto">
            <a:xfrm>
              <a:off x="1733" y="3503"/>
              <a:ext cx="959" cy="2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7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000">
                  <a:solidFill>
                    <a:srgbClr val="FFFFFF"/>
                  </a:solidFill>
                  <a:latin typeface="Arial" panose="020B0604020202020204" pitchFamily="34" charset="0"/>
                  <a:cs typeface="Arial Unicode MS" panose="020B0604020202020204" pitchFamily="34" charset="-128"/>
                </a:defRPr>
              </a:lvl1pPr>
              <a:lvl2pPr>
                <a:spcBef>
                  <a:spcPts val="6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600">
                  <a:solidFill>
                    <a:srgbClr val="FFFFFF"/>
                  </a:solidFill>
                  <a:latin typeface="Arial" panose="020B0604020202020204" pitchFamily="34" charset="0"/>
                  <a:cs typeface="Arial Unicode MS" panose="020B0604020202020204" pitchFamily="34" charset="-128"/>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panose="020B0604020202020204" pitchFamily="34" charset="0"/>
                  <a:cs typeface="Arial Unicode MS" panose="020B060402020202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9pPr>
            </a:lstStyle>
            <a:p>
              <a:pPr algn="ctr" eaLnBrk="1" hangingPunct="1">
                <a:spcBef>
                  <a:spcPct val="0"/>
                </a:spcBef>
                <a:buClrTx/>
                <a:buFontTx/>
                <a:buNone/>
              </a:pPr>
              <a:r>
                <a:rPr lang="en-US" altLang="en-US" sz="1600" dirty="0" smtClean="0">
                  <a:solidFill>
                    <a:schemeClr val="tx1"/>
                  </a:solidFill>
                  <a:latin typeface="Times New Roman" panose="02020603050405020304" pitchFamily="18" charset="0"/>
                  <a:cs typeface="Times New Roman" panose="02020603050405020304" pitchFamily="18" charset="0"/>
                </a:rPr>
                <a:t>Speakers</a:t>
              </a:r>
              <a:endParaRPr lang="en-US" altLang="en-US" sz="1600" dirty="0">
                <a:solidFill>
                  <a:schemeClr val="tx1"/>
                </a:solidFill>
                <a:latin typeface="Times New Roman" panose="02020603050405020304" pitchFamily="18" charset="0"/>
                <a:cs typeface="Times New Roman" panose="02020603050405020304" pitchFamily="18" charset="0"/>
              </a:endParaRPr>
            </a:p>
          </p:txBody>
        </p:sp>
        <p:sp>
          <p:nvSpPr>
            <p:cNvPr id="36885" name="Text Box 14"/>
            <p:cNvSpPr txBox="1">
              <a:spLocks noChangeArrowheads="1"/>
            </p:cNvSpPr>
            <p:nvPr/>
          </p:nvSpPr>
          <p:spPr bwMode="auto">
            <a:xfrm>
              <a:off x="3173" y="1436"/>
              <a:ext cx="959" cy="2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7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000">
                  <a:solidFill>
                    <a:srgbClr val="FFFFFF"/>
                  </a:solidFill>
                  <a:latin typeface="Arial" panose="020B0604020202020204" pitchFamily="34" charset="0"/>
                  <a:cs typeface="Arial Unicode MS" panose="020B0604020202020204" pitchFamily="34" charset="-128"/>
                </a:defRPr>
              </a:lvl1pPr>
              <a:lvl2pPr>
                <a:spcBef>
                  <a:spcPts val="6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600">
                  <a:solidFill>
                    <a:srgbClr val="FFFFFF"/>
                  </a:solidFill>
                  <a:latin typeface="Arial" panose="020B0604020202020204" pitchFamily="34" charset="0"/>
                  <a:cs typeface="Arial Unicode MS" panose="020B0604020202020204" pitchFamily="34" charset="-128"/>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panose="020B0604020202020204" pitchFamily="34" charset="0"/>
                  <a:cs typeface="Arial Unicode MS" panose="020B060402020202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9pPr>
            </a:lstStyle>
            <a:p>
              <a:pPr algn="ctr" eaLnBrk="1" hangingPunct="1">
                <a:spcBef>
                  <a:spcPct val="0"/>
                </a:spcBef>
                <a:buClrTx/>
                <a:buFontTx/>
                <a:buNone/>
              </a:pPr>
              <a:r>
                <a:rPr lang="en-US" altLang="en-US" sz="1600" dirty="0" smtClean="0">
                  <a:solidFill>
                    <a:schemeClr val="tx1"/>
                  </a:solidFill>
                  <a:latin typeface="Times New Roman" panose="02020603050405020304" pitchFamily="18" charset="0"/>
                  <a:cs typeface="Times New Roman" panose="02020603050405020304" pitchFamily="18" charset="0"/>
                </a:rPr>
                <a:t>Outreach</a:t>
              </a:r>
              <a:endParaRPr lang="en-US" altLang="en-US" sz="1600" dirty="0">
                <a:solidFill>
                  <a:schemeClr val="tx1"/>
                </a:solidFill>
                <a:latin typeface="Times New Roman" panose="02020603050405020304" pitchFamily="18" charset="0"/>
                <a:cs typeface="Times New Roman" panose="02020603050405020304" pitchFamily="18" charset="0"/>
              </a:endParaRPr>
            </a:p>
          </p:txBody>
        </p:sp>
        <p:sp>
          <p:nvSpPr>
            <p:cNvPr id="36886" name="Text Box 15"/>
            <p:cNvSpPr txBox="1">
              <a:spLocks noChangeArrowheads="1"/>
            </p:cNvSpPr>
            <p:nvPr/>
          </p:nvSpPr>
          <p:spPr bwMode="auto">
            <a:xfrm>
              <a:off x="3173" y="2183"/>
              <a:ext cx="959" cy="3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7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000">
                  <a:solidFill>
                    <a:srgbClr val="FFFFFF"/>
                  </a:solidFill>
                  <a:latin typeface="Arial" panose="020B0604020202020204" pitchFamily="34" charset="0"/>
                  <a:cs typeface="Arial Unicode MS" panose="020B0604020202020204" pitchFamily="34" charset="-128"/>
                </a:defRPr>
              </a:lvl1pPr>
              <a:lvl2pPr>
                <a:spcBef>
                  <a:spcPts val="6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600">
                  <a:solidFill>
                    <a:srgbClr val="FFFFFF"/>
                  </a:solidFill>
                  <a:latin typeface="Arial" panose="020B0604020202020204" pitchFamily="34" charset="0"/>
                  <a:cs typeface="Arial Unicode MS" panose="020B0604020202020204" pitchFamily="34" charset="-128"/>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panose="020B0604020202020204" pitchFamily="34" charset="0"/>
                  <a:cs typeface="Arial Unicode MS" panose="020B060402020202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9pPr>
            </a:lstStyle>
            <a:p>
              <a:pPr algn="ctr" eaLnBrk="1" hangingPunct="1">
                <a:spcBef>
                  <a:spcPct val="0"/>
                </a:spcBef>
                <a:buClrTx/>
                <a:buFontTx/>
                <a:buNone/>
              </a:pPr>
              <a:r>
                <a:rPr lang="en-US" altLang="en-US" sz="1600" dirty="0" smtClean="0">
                  <a:solidFill>
                    <a:schemeClr val="tx1"/>
                  </a:solidFill>
                  <a:latin typeface="Times New Roman" panose="02020603050405020304" pitchFamily="18" charset="0"/>
                  <a:cs typeface="Times New Roman" panose="02020603050405020304" pitchFamily="18" charset="0"/>
                </a:rPr>
                <a:t>Nursing Home Team</a:t>
              </a:r>
              <a:endParaRPr lang="en-US" altLang="en-US" sz="1600" dirty="0">
                <a:solidFill>
                  <a:schemeClr val="tx1"/>
                </a:solidFill>
                <a:latin typeface="Times New Roman" panose="02020603050405020304" pitchFamily="18" charset="0"/>
                <a:cs typeface="Times New Roman" panose="02020603050405020304" pitchFamily="18" charset="0"/>
              </a:endParaRPr>
            </a:p>
          </p:txBody>
        </p:sp>
        <p:sp>
          <p:nvSpPr>
            <p:cNvPr id="36887" name="Text Box 16"/>
            <p:cNvSpPr txBox="1">
              <a:spLocks noChangeArrowheads="1"/>
            </p:cNvSpPr>
            <p:nvPr/>
          </p:nvSpPr>
          <p:spPr bwMode="auto">
            <a:xfrm>
              <a:off x="3173" y="3278"/>
              <a:ext cx="959" cy="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7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000">
                  <a:solidFill>
                    <a:srgbClr val="FFFFFF"/>
                  </a:solidFill>
                  <a:latin typeface="Arial" panose="020B0604020202020204" pitchFamily="34" charset="0"/>
                  <a:cs typeface="Arial Unicode MS" panose="020B0604020202020204" pitchFamily="34" charset="-128"/>
                </a:defRPr>
              </a:lvl1pPr>
              <a:lvl2pPr>
                <a:spcBef>
                  <a:spcPts val="6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600">
                  <a:solidFill>
                    <a:srgbClr val="FFFFFF"/>
                  </a:solidFill>
                  <a:latin typeface="Arial" panose="020B0604020202020204" pitchFamily="34" charset="0"/>
                  <a:cs typeface="Arial Unicode MS" panose="020B0604020202020204" pitchFamily="34" charset="-128"/>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panose="020B0604020202020204" pitchFamily="34" charset="0"/>
                  <a:cs typeface="Arial Unicode MS" panose="020B060402020202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9pPr>
            </a:lstStyle>
            <a:p>
              <a:pPr algn="ctr" eaLnBrk="1" hangingPunct="1">
                <a:spcBef>
                  <a:spcPct val="0"/>
                </a:spcBef>
                <a:buClrTx/>
                <a:buFontTx/>
                <a:buNone/>
              </a:pPr>
              <a:r>
                <a:rPr lang="en-US" altLang="en-US" sz="1600" dirty="0" smtClean="0">
                  <a:solidFill>
                    <a:schemeClr val="tx1"/>
                  </a:solidFill>
                  <a:latin typeface="Times New Roman" panose="02020603050405020304" pitchFamily="18" charset="0"/>
                  <a:cs typeface="Times New Roman" panose="02020603050405020304" pitchFamily="18" charset="0"/>
                </a:rPr>
                <a:t>Battered Women’s Shelter</a:t>
              </a:r>
              <a:endParaRPr lang="en-US" altLang="en-US" sz="1600" dirty="0">
                <a:solidFill>
                  <a:schemeClr val="tx1"/>
                </a:solidFill>
                <a:latin typeface="Times New Roman" panose="02020603050405020304" pitchFamily="18" charset="0"/>
                <a:cs typeface="Times New Roman" panose="02020603050405020304" pitchFamily="18" charset="0"/>
              </a:endParaRPr>
            </a:p>
          </p:txBody>
        </p:sp>
        <p:sp>
          <p:nvSpPr>
            <p:cNvPr id="36888" name="Text Box 17"/>
            <p:cNvSpPr txBox="1">
              <a:spLocks noChangeArrowheads="1"/>
            </p:cNvSpPr>
            <p:nvPr/>
          </p:nvSpPr>
          <p:spPr bwMode="auto">
            <a:xfrm>
              <a:off x="4080" y="1436"/>
              <a:ext cx="959" cy="2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7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000">
                  <a:solidFill>
                    <a:srgbClr val="FFFFFF"/>
                  </a:solidFill>
                  <a:latin typeface="Arial" panose="020B0604020202020204" pitchFamily="34" charset="0"/>
                  <a:cs typeface="Arial Unicode MS" panose="020B0604020202020204" pitchFamily="34" charset="-128"/>
                </a:defRPr>
              </a:lvl1pPr>
              <a:lvl2pPr>
                <a:spcBef>
                  <a:spcPts val="6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600">
                  <a:solidFill>
                    <a:srgbClr val="FFFFFF"/>
                  </a:solidFill>
                  <a:latin typeface="Arial" panose="020B0604020202020204" pitchFamily="34" charset="0"/>
                  <a:cs typeface="Arial Unicode MS" panose="020B0604020202020204" pitchFamily="34" charset="-128"/>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panose="020B0604020202020204" pitchFamily="34" charset="0"/>
                  <a:cs typeface="Arial Unicode MS" panose="020B060402020202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9pPr>
            </a:lstStyle>
            <a:p>
              <a:pPr algn="ctr" eaLnBrk="1" hangingPunct="1">
                <a:spcBef>
                  <a:spcPct val="0"/>
                </a:spcBef>
                <a:buClrTx/>
                <a:buFontTx/>
                <a:buNone/>
              </a:pPr>
              <a:r>
                <a:rPr lang="en-US" altLang="en-US" sz="1600" dirty="0" smtClean="0">
                  <a:solidFill>
                    <a:schemeClr val="tx1"/>
                  </a:solidFill>
                  <a:latin typeface="Times New Roman" panose="02020603050405020304" pitchFamily="18" charset="0"/>
                  <a:cs typeface="Times New Roman" panose="02020603050405020304" pitchFamily="18" charset="0"/>
                </a:rPr>
                <a:t>Projects</a:t>
              </a:r>
              <a:endParaRPr lang="en-US" altLang="en-US" sz="1600" dirty="0">
                <a:solidFill>
                  <a:schemeClr val="tx1"/>
                </a:solidFill>
                <a:latin typeface="Times New Roman" panose="02020603050405020304" pitchFamily="18" charset="0"/>
                <a:cs typeface="Times New Roman" panose="02020603050405020304" pitchFamily="18" charset="0"/>
              </a:endParaRPr>
            </a:p>
          </p:txBody>
        </p:sp>
        <p:sp>
          <p:nvSpPr>
            <p:cNvPr id="36889" name="Text Box 18"/>
            <p:cNvSpPr txBox="1">
              <a:spLocks noChangeArrowheads="1"/>
            </p:cNvSpPr>
            <p:nvPr/>
          </p:nvSpPr>
          <p:spPr bwMode="auto">
            <a:xfrm>
              <a:off x="4133" y="2086"/>
              <a:ext cx="959" cy="2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7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000">
                  <a:solidFill>
                    <a:srgbClr val="FFFFFF"/>
                  </a:solidFill>
                  <a:latin typeface="Arial" panose="020B0604020202020204" pitchFamily="34" charset="0"/>
                  <a:cs typeface="Arial Unicode MS" panose="020B0604020202020204" pitchFamily="34" charset="-128"/>
                </a:defRPr>
              </a:lvl1pPr>
              <a:lvl2pPr>
                <a:spcBef>
                  <a:spcPts val="6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600">
                  <a:solidFill>
                    <a:srgbClr val="FFFFFF"/>
                  </a:solidFill>
                  <a:latin typeface="Arial" panose="020B0604020202020204" pitchFamily="34" charset="0"/>
                  <a:cs typeface="Arial Unicode MS" panose="020B0604020202020204" pitchFamily="34" charset="-128"/>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panose="020B0604020202020204" pitchFamily="34" charset="0"/>
                  <a:cs typeface="Arial Unicode MS" panose="020B060402020202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9pPr>
            </a:lstStyle>
            <a:p>
              <a:pPr algn="ctr" eaLnBrk="1" hangingPunct="1">
                <a:spcBef>
                  <a:spcPct val="0"/>
                </a:spcBef>
                <a:buClrTx/>
                <a:buFontTx/>
                <a:buNone/>
              </a:pPr>
              <a:r>
                <a:rPr lang="en-US" altLang="en-US" sz="1600" dirty="0" smtClean="0">
                  <a:solidFill>
                    <a:schemeClr val="tx1"/>
                  </a:solidFill>
                  <a:latin typeface="Times New Roman" panose="02020603050405020304" pitchFamily="18" charset="0"/>
                  <a:cs typeface="Times New Roman" panose="02020603050405020304" pitchFamily="18" charset="0"/>
                </a:rPr>
                <a:t>Chancel Care</a:t>
              </a:r>
              <a:endParaRPr lang="en-US" altLang="en-US" sz="1600" dirty="0">
                <a:solidFill>
                  <a:schemeClr val="tx1"/>
                </a:solidFill>
                <a:latin typeface="Times New Roman" panose="02020603050405020304" pitchFamily="18" charset="0"/>
                <a:cs typeface="Times New Roman" panose="02020603050405020304" pitchFamily="18" charset="0"/>
              </a:endParaRPr>
            </a:p>
          </p:txBody>
        </p:sp>
        <p:sp>
          <p:nvSpPr>
            <p:cNvPr id="36890" name="Text Box 19"/>
            <p:cNvSpPr txBox="1">
              <a:spLocks noChangeArrowheads="1"/>
            </p:cNvSpPr>
            <p:nvPr/>
          </p:nvSpPr>
          <p:spPr bwMode="auto">
            <a:xfrm>
              <a:off x="4080" y="2896"/>
              <a:ext cx="959" cy="2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7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000">
                  <a:solidFill>
                    <a:srgbClr val="FFFFFF"/>
                  </a:solidFill>
                  <a:latin typeface="Arial" panose="020B0604020202020204" pitchFamily="34" charset="0"/>
                  <a:cs typeface="Arial Unicode MS" panose="020B0604020202020204" pitchFamily="34" charset="-128"/>
                </a:defRPr>
              </a:lvl1pPr>
              <a:lvl2pPr>
                <a:spcBef>
                  <a:spcPts val="6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600">
                  <a:solidFill>
                    <a:srgbClr val="FFFFFF"/>
                  </a:solidFill>
                  <a:latin typeface="Arial" panose="020B0604020202020204" pitchFamily="34" charset="0"/>
                  <a:cs typeface="Arial Unicode MS" panose="020B0604020202020204" pitchFamily="34" charset="-128"/>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panose="020B0604020202020204" pitchFamily="34" charset="0"/>
                  <a:cs typeface="Arial Unicode MS" panose="020B060402020202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9pPr>
            </a:lstStyle>
            <a:p>
              <a:pPr algn="ctr" eaLnBrk="1" hangingPunct="1">
                <a:spcBef>
                  <a:spcPct val="0"/>
                </a:spcBef>
                <a:buClrTx/>
                <a:buFontTx/>
                <a:buNone/>
              </a:pPr>
              <a:r>
                <a:rPr lang="en-US" altLang="en-US" sz="1600" dirty="0" smtClean="0">
                  <a:solidFill>
                    <a:schemeClr val="tx1"/>
                  </a:solidFill>
                  <a:latin typeface="Times New Roman" panose="02020603050405020304" pitchFamily="18" charset="0"/>
                  <a:cs typeface="Times New Roman" panose="02020603050405020304" pitchFamily="18" charset="0"/>
                </a:rPr>
                <a:t>Shut-ins</a:t>
              </a:r>
              <a:endParaRPr lang="en-US" altLang="en-US" sz="1600" dirty="0">
                <a:solidFill>
                  <a:schemeClr val="tx1"/>
                </a:solidFill>
                <a:latin typeface="Times New Roman" panose="02020603050405020304" pitchFamily="18" charset="0"/>
                <a:cs typeface="Times New Roman" panose="02020603050405020304" pitchFamily="18" charset="0"/>
              </a:endParaRPr>
            </a:p>
          </p:txBody>
        </p:sp>
        <p:sp>
          <p:nvSpPr>
            <p:cNvPr id="36891" name="Text Box 20"/>
            <p:cNvSpPr txBox="1">
              <a:spLocks noChangeArrowheads="1"/>
            </p:cNvSpPr>
            <p:nvPr/>
          </p:nvSpPr>
          <p:spPr bwMode="auto">
            <a:xfrm>
              <a:off x="4080" y="3626"/>
              <a:ext cx="959" cy="2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7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000">
                  <a:solidFill>
                    <a:srgbClr val="FFFFFF"/>
                  </a:solidFill>
                  <a:latin typeface="Arial" panose="020B0604020202020204" pitchFamily="34" charset="0"/>
                  <a:cs typeface="Arial Unicode MS" panose="020B0604020202020204" pitchFamily="34" charset="-128"/>
                </a:defRPr>
              </a:lvl1pPr>
              <a:lvl2pPr>
                <a:spcBef>
                  <a:spcPts val="6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600">
                  <a:solidFill>
                    <a:srgbClr val="FFFFFF"/>
                  </a:solidFill>
                  <a:latin typeface="Arial" panose="020B0604020202020204" pitchFamily="34" charset="0"/>
                  <a:cs typeface="Arial Unicode MS" panose="020B0604020202020204" pitchFamily="34" charset="-128"/>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panose="020B0604020202020204" pitchFamily="34" charset="0"/>
                  <a:cs typeface="Arial Unicode MS" panose="020B060402020202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9pPr>
            </a:lstStyle>
            <a:p>
              <a:pPr algn="ctr" eaLnBrk="1" hangingPunct="1">
                <a:spcBef>
                  <a:spcPct val="0"/>
                </a:spcBef>
                <a:buClrTx/>
                <a:buFontTx/>
                <a:buNone/>
              </a:pPr>
              <a:r>
                <a:rPr lang="en-US" altLang="en-US" sz="1600" dirty="0" smtClean="0">
                  <a:solidFill>
                    <a:schemeClr val="tx1"/>
                  </a:solidFill>
                  <a:latin typeface="Times New Roman" panose="02020603050405020304" pitchFamily="18" charset="0"/>
                  <a:cs typeface="Times New Roman" panose="02020603050405020304" pitchFamily="18" charset="0"/>
                </a:rPr>
                <a:t>Quilting</a:t>
              </a:r>
              <a:endParaRPr lang="en-US" altLang="en-US" sz="1600" dirty="0">
                <a:solidFill>
                  <a:schemeClr val="tx1"/>
                </a:solidFill>
                <a:latin typeface="Times New Roman" panose="02020603050405020304" pitchFamily="18" charset="0"/>
                <a:cs typeface="Times New Roman" panose="02020603050405020304" pitchFamily="18" charset="0"/>
              </a:endParaRPr>
            </a:p>
          </p:txBody>
        </p:sp>
        <p:sp>
          <p:nvSpPr>
            <p:cNvPr id="36892" name="Text Box 21"/>
            <p:cNvSpPr txBox="1">
              <a:spLocks noChangeArrowheads="1"/>
            </p:cNvSpPr>
            <p:nvPr/>
          </p:nvSpPr>
          <p:spPr bwMode="auto">
            <a:xfrm>
              <a:off x="5109" y="1416"/>
              <a:ext cx="959" cy="3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7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000">
                  <a:solidFill>
                    <a:srgbClr val="FFFFFF"/>
                  </a:solidFill>
                  <a:latin typeface="Arial" panose="020B0604020202020204" pitchFamily="34" charset="0"/>
                  <a:cs typeface="Arial Unicode MS" panose="020B0604020202020204" pitchFamily="34" charset="-128"/>
                </a:defRPr>
              </a:lvl1pPr>
              <a:lvl2pPr>
                <a:spcBef>
                  <a:spcPts val="6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600">
                  <a:solidFill>
                    <a:srgbClr val="FFFFFF"/>
                  </a:solidFill>
                  <a:latin typeface="Arial" panose="020B0604020202020204" pitchFamily="34" charset="0"/>
                  <a:cs typeface="Arial Unicode MS" panose="020B0604020202020204" pitchFamily="34" charset="-128"/>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panose="020B0604020202020204" pitchFamily="34" charset="0"/>
                  <a:cs typeface="Arial Unicode MS" panose="020B060402020202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9pPr>
            </a:lstStyle>
            <a:p>
              <a:pPr algn="ctr" eaLnBrk="1" hangingPunct="1">
                <a:spcBef>
                  <a:spcPct val="0"/>
                </a:spcBef>
                <a:buClrTx/>
                <a:buFontTx/>
                <a:buNone/>
              </a:pPr>
              <a:r>
                <a:rPr lang="en-US" altLang="en-US" sz="1600" dirty="0" smtClean="0">
                  <a:solidFill>
                    <a:schemeClr val="tx1"/>
                  </a:solidFill>
                  <a:latin typeface="Times New Roman" panose="02020603050405020304" pitchFamily="18" charset="0"/>
                  <a:cs typeface="Times New Roman" panose="02020603050405020304" pitchFamily="18" charset="0"/>
                </a:rPr>
                <a:t>Special</a:t>
              </a:r>
            </a:p>
            <a:p>
              <a:pPr algn="ctr" eaLnBrk="1" hangingPunct="1">
                <a:spcBef>
                  <a:spcPct val="0"/>
                </a:spcBef>
                <a:buClrTx/>
                <a:buFontTx/>
                <a:buNone/>
              </a:pPr>
              <a:r>
                <a:rPr lang="en-US" altLang="en-US" sz="1600" dirty="0" smtClean="0">
                  <a:solidFill>
                    <a:schemeClr val="tx1"/>
                  </a:solidFill>
                  <a:latin typeface="Times New Roman" panose="02020603050405020304" pitchFamily="18" charset="0"/>
                  <a:cs typeface="Times New Roman" panose="02020603050405020304" pitchFamily="18" charset="0"/>
                </a:rPr>
                <a:t>Events</a:t>
              </a:r>
              <a:endParaRPr lang="en-US" altLang="en-US" sz="1600" dirty="0">
                <a:solidFill>
                  <a:schemeClr val="tx1"/>
                </a:solidFill>
                <a:latin typeface="Times New Roman" panose="02020603050405020304" pitchFamily="18" charset="0"/>
                <a:cs typeface="Times New Roman" panose="02020603050405020304" pitchFamily="18" charset="0"/>
              </a:endParaRPr>
            </a:p>
          </p:txBody>
        </p:sp>
        <p:sp>
          <p:nvSpPr>
            <p:cNvPr id="36893" name="Text Box 22"/>
            <p:cNvSpPr txBox="1">
              <a:spLocks noChangeArrowheads="1"/>
            </p:cNvSpPr>
            <p:nvPr/>
          </p:nvSpPr>
          <p:spPr bwMode="auto">
            <a:xfrm>
              <a:off x="5040" y="2347"/>
              <a:ext cx="959" cy="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7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000">
                  <a:solidFill>
                    <a:srgbClr val="FFFFFF"/>
                  </a:solidFill>
                  <a:latin typeface="Arial" panose="020B0604020202020204" pitchFamily="34" charset="0"/>
                  <a:cs typeface="Arial Unicode MS" panose="020B0604020202020204" pitchFamily="34" charset="-128"/>
                </a:defRPr>
              </a:lvl1pPr>
              <a:lvl2pPr>
                <a:spcBef>
                  <a:spcPts val="6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600">
                  <a:solidFill>
                    <a:srgbClr val="FFFFFF"/>
                  </a:solidFill>
                  <a:latin typeface="Arial" panose="020B0604020202020204" pitchFamily="34" charset="0"/>
                  <a:cs typeface="Arial Unicode MS" panose="020B0604020202020204" pitchFamily="34" charset="-128"/>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panose="020B0604020202020204" pitchFamily="34" charset="0"/>
                  <a:cs typeface="Arial Unicode MS" panose="020B060402020202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9pPr>
            </a:lstStyle>
            <a:p>
              <a:pPr algn="ctr" eaLnBrk="1" hangingPunct="1">
                <a:spcBef>
                  <a:spcPct val="0"/>
                </a:spcBef>
                <a:buClrTx/>
                <a:buFontTx/>
                <a:buNone/>
              </a:pPr>
              <a:r>
                <a:rPr lang="en-US" altLang="en-US" sz="1600" dirty="0" smtClean="0">
                  <a:solidFill>
                    <a:schemeClr val="tx1"/>
                  </a:solidFill>
                  <a:latin typeface="Times New Roman" panose="02020603050405020304" pitchFamily="18" charset="0"/>
                  <a:cs typeface="Times New Roman" panose="02020603050405020304" pitchFamily="18" charset="0"/>
                </a:rPr>
                <a:t>Mother Daughter</a:t>
              </a:r>
            </a:p>
            <a:p>
              <a:pPr algn="ctr" eaLnBrk="1" hangingPunct="1">
                <a:spcBef>
                  <a:spcPct val="0"/>
                </a:spcBef>
                <a:buClrTx/>
                <a:buFontTx/>
                <a:buNone/>
              </a:pPr>
              <a:r>
                <a:rPr lang="en-US" altLang="en-US" sz="1600" dirty="0" smtClean="0">
                  <a:solidFill>
                    <a:schemeClr val="tx1"/>
                  </a:solidFill>
                  <a:latin typeface="Times New Roman" panose="02020603050405020304" pitchFamily="18" charset="0"/>
                  <a:cs typeface="Times New Roman" panose="02020603050405020304" pitchFamily="18" charset="0"/>
                </a:rPr>
                <a:t>Lunch</a:t>
              </a:r>
              <a:endParaRPr lang="en-US" altLang="en-US" sz="1600" dirty="0">
                <a:solidFill>
                  <a:schemeClr val="tx1"/>
                </a:solidFill>
                <a:latin typeface="Times New Roman" panose="02020603050405020304" pitchFamily="18" charset="0"/>
                <a:cs typeface="Times New Roman" panose="02020603050405020304" pitchFamily="18" charset="0"/>
              </a:endParaRPr>
            </a:p>
          </p:txBody>
        </p:sp>
        <p:sp>
          <p:nvSpPr>
            <p:cNvPr id="36894" name="AutoShape 23"/>
            <p:cNvSpPr>
              <a:spLocks noChangeArrowheads="1"/>
            </p:cNvSpPr>
            <p:nvPr/>
          </p:nvSpPr>
          <p:spPr bwMode="auto">
            <a:xfrm>
              <a:off x="133" y="1915"/>
              <a:ext cx="372" cy="340"/>
            </a:xfrm>
            <a:prstGeom prst="downArrow">
              <a:avLst>
                <a:gd name="adj1" fmla="val 50000"/>
                <a:gd name="adj2" fmla="val 50000"/>
              </a:avLst>
            </a:prstGeom>
            <a:solidFill>
              <a:srgbClr val="CEB966"/>
            </a:solidFill>
            <a:ln w="19080">
              <a:solidFill>
                <a:srgbClr val="978749"/>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dirty="0"/>
            </a:p>
          </p:txBody>
        </p:sp>
        <p:sp>
          <p:nvSpPr>
            <p:cNvPr id="36895" name="AutoShape 24"/>
            <p:cNvSpPr>
              <a:spLocks noChangeArrowheads="1"/>
            </p:cNvSpPr>
            <p:nvPr/>
          </p:nvSpPr>
          <p:spPr bwMode="auto">
            <a:xfrm>
              <a:off x="133" y="2791"/>
              <a:ext cx="372" cy="340"/>
            </a:xfrm>
            <a:prstGeom prst="downArrow">
              <a:avLst>
                <a:gd name="adj1" fmla="val 50000"/>
                <a:gd name="adj2" fmla="val 50000"/>
              </a:avLst>
            </a:prstGeom>
            <a:solidFill>
              <a:srgbClr val="CEB966"/>
            </a:solidFill>
            <a:ln w="19080">
              <a:solidFill>
                <a:srgbClr val="978749"/>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dirty="0"/>
            </a:p>
          </p:txBody>
        </p:sp>
        <p:sp>
          <p:nvSpPr>
            <p:cNvPr id="36896" name="AutoShape 25"/>
            <p:cNvSpPr>
              <a:spLocks noChangeArrowheads="1"/>
            </p:cNvSpPr>
            <p:nvPr/>
          </p:nvSpPr>
          <p:spPr bwMode="auto">
            <a:xfrm>
              <a:off x="1093" y="1720"/>
              <a:ext cx="372" cy="340"/>
            </a:xfrm>
            <a:prstGeom prst="downArrow">
              <a:avLst>
                <a:gd name="adj1" fmla="val 50000"/>
                <a:gd name="adj2" fmla="val 50000"/>
              </a:avLst>
            </a:prstGeom>
            <a:solidFill>
              <a:srgbClr val="CEB966"/>
            </a:solidFill>
            <a:ln w="19080">
              <a:solidFill>
                <a:srgbClr val="978749"/>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dirty="0"/>
            </a:p>
          </p:txBody>
        </p:sp>
        <p:sp>
          <p:nvSpPr>
            <p:cNvPr id="36897" name="AutoShape 26"/>
            <p:cNvSpPr>
              <a:spLocks noChangeArrowheads="1"/>
            </p:cNvSpPr>
            <p:nvPr/>
          </p:nvSpPr>
          <p:spPr bwMode="auto">
            <a:xfrm>
              <a:off x="1092" y="2554"/>
              <a:ext cx="372" cy="340"/>
            </a:xfrm>
            <a:prstGeom prst="downArrow">
              <a:avLst>
                <a:gd name="adj1" fmla="val 50000"/>
                <a:gd name="adj2" fmla="val 50000"/>
              </a:avLst>
            </a:prstGeom>
            <a:solidFill>
              <a:srgbClr val="CEB966"/>
            </a:solidFill>
            <a:ln w="19080">
              <a:solidFill>
                <a:srgbClr val="978749"/>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dirty="0"/>
            </a:p>
          </p:txBody>
        </p:sp>
        <p:sp>
          <p:nvSpPr>
            <p:cNvPr id="36898" name="AutoShape 27"/>
            <p:cNvSpPr>
              <a:spLocks noChangeArrowheads="1"/>
            </p:cNvSpPr>
            <p:nvPr/>
          </p:nvSpPr>
          <p:spPr bwMode="auto">
            <a:xfrm>
              <a:off x="1093" y="3443"/>
              <a:ext cx="372" cy="340"/>
            </a:xfrm>
            <a:prstGeom prst="downArrow">
              <a:avLst>
                <a:gd name="adj1" fmla="val 50000"/>
                <a:gd name="adj2" fmla="val 50000"/>
              </a:avLst>
            </a:prstGeom>
            <a:solidFill>
              <a:srgbClr val="CEB966"/>
            </a:solidFill>
            <a:ln w="19080">
              <a:solidFill>
                <a:srgbClr val="978749"/>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dirty="0"/>
            </a:p>
          </p:txBody>
        </p:sp>
        <p:sp>
          <p:nvSpPr>
            <p:cNvPr id="36899" name="AutoShape 28"/>
            <p:cNvSpPr>
              <a:spLocks noChangeArrowheads="1"/>
            </p:cNvSpPr>
            <p:nvPr/>
          </p:nvSpPr>
          <p:spPr bwMode="auto">
            <a:xfrm>
              <a:off x="2000" y="1720"/>
              <a:ext cx="372" cy="340"/>
            </a:xfrm>
            <a:prstGeom prst="downArrow">
              <a:avLst>
                <a:gd name="adj1" fmla="val 50000"/>
                <a:gd name="adj2" fmla="val 50000"/>
              </a:avLst>
            </a:prstGeom>
            <a:solidFill>
              <a:srgbClr val="CEB966"/>
            </a:solidFill>
            <a:ln w="19080">
              <a:solidFill>
                <a:srgbClr val="978749"/>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dirty="0"/>
            </a:p>
          </p:txBody>
        </p:sp>
        <p:sp>
          <p:nvSpPr>
            <p:cNvPr id="36900" name="AutoShape 29"/>
            <p:cNvSpPr>
              <a:spLocks noChangeArrowheads="1"/>
            </p:cNvSpPr>
            <p:nvPr/>
          </p:nvSpPr>
          <p:spPr bwMode="auto">
            <a:xfrm>
              <a:off x="2000" y="2353"/>
              <a:ext cx="372" cy="340"/>
            </a:xfrm>
            <a:prstGeom prst="downArrow">
              <a:avLst>
                <a:gd name="adj1" fmla="val 50000"/>
                <a:gd name="adj2" fmla="val 50000"/>
              </a:avLst>
            </a:prstGeom>
            <a:solidFill>
              <a:srgbClr val="CEB966"/>
            </a:solidFill>
            <a:ln w="19080">
              <a:solidFill>
                <a:srgbClr val="978749"/>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dirty="0"/>
            </a:p>
          </p:txBody>
        </p:sp>
        <p:sp>
          <p:nvSpPr>
            <p:cNvPr id="36901" name="AutoShape 30"/>
            <p:cNvSpPr>
              <a:spLocks noChangeArrowheads="1"/>
            </p:cNvSpPr>
            <p:nvPr/>
          </p:nvSpPr>
          <p:spPr bwMode="auto">
            <a:xfrm>
              <a:off x="2000" y="3034"/>
              <a:ext cx="372" cy="340"/>
            </a:xfrm>
            <a:prstGeom prst="downArrow">
              <a:avLst>
                <a:gd name="adj1" fmla="val 50000"/>
                <a:gd name="adj2" fmla="val 50000"/>
              </a:avLst>
            </a:prstGeom>
            <a:solidFill>
              <a:srgbClr val="CEB966"/>
            </a:solidFill>
            <a:ln w="19080">
              <a:solidFill>
                <a:srgbClr val="978749"/>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dirty="0"/>
            </a:p>
          </p:txBody>
        </p:sp>
        <p:sp>
          <p:nvSpPr>
            <p:cNvPr id="36902" name="AutoShape 31"/>
            <p:cNvSpPr>
              <a:spLocks noChangeArrowheads="1"/>
            </p:cNvSpPr>
            <p:nvPr/>
          </p:nvSpPr>
          <p:spPr bwMode="auto">
            <a:xfrm>
              <a:off x="3440" y="1769"/>
              <a:ext cx="372" cy="340"/>
            </a:xfrm>
            <a:prstGeom prst="downArrow">
              <a:avLst>
                <a:gd name="adj1" fmla="val 50000"/>
                <a:gd name="adj2" fmla="val 50000"/>
              </a:avLst>
            </a:prstGeom>
            <a:solidFill>
              <a:srgbClr val="CEB966"/>
            </a:solidFill>
            <a:ln w="19080">
              <a:solidFill>
                <a:srgbClr val="978749"/>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dirty="0"/>
            </a:p>
          </p:txBody>
        </p:sp>
        <p:sp>
          <p:nvSpPr>
            <p:cNvPr id="36903" name="AutoShape 32"/>
            <p:cNvSpPr>
              <a:spLocks noChangeArrowheads="1"/>
            </p:cNvSpPr>
            <p:nvPr/>
          </p:nvSpPr>
          <p:spPr bwMode="auto">
            <a:xfrm>
              <a:off x="3440" y="2840"/>
              <a:ext cx="372" cy="340"/>
            </a:xfrm>
            <a:prstGeom prst="downArrow">
              <a:avLst>
                <a:gd name="adj1" fmla="val 50000"/>
                <a:gd name="adj2" fmla="val 50000"/>
              </a:avLst>
            </a:prstGeom>
            <a:solidFill>
              <a:srgbClr val="CEB966"/>
            </a:solidFill>
            <a:ln w="19080">
              <a:solidFill>
                <a:srgbClr val="978749"/>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dirty="0"/>
            </a:p>
          </p:txBody>
        </p:sp>
        <p:sp>
          <p:nvSpPr>
            <p:cNvPr id="36904" name="AutoShape 33"/>
            <p:cNvSpPr>
              <a:spLocks noChangeArrowheads="1"/>
            </p:cNvSpPr>
            <p:nvPr/>
          </p:nvSpPr>
          <p:spPr bwMode="auto">
            <a:xfrm>
              <a:off x="4400" y="1720"/>
              <a:ext cx="372" cy="340"/>
            </a:xfrm>
            <a:prstGeom prst="downArrow">
              <a:avLst>
                <a:gd name="adj1" fmla="val 50000"/>
                <a:gd name="adj2" fmla="val 50000"/>
              </a:avLst>
            </a:prstGeom>
            <a:solidFill>
              <a:srgbClr val="CEB966"/>
            </a:solidFill>
            <a:ln w="19080">
              <a:solidFill>
                <a:srgbClr val="978749"/>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dirty="0"/>
            </a:p>
          </p:txBody>
        </p:sp>
        <p:sp>
          <p:nvSpPr>
            <p:cNvPr id="36905" name="AutoShape 34"/>
            <p:cNvSpPr>
              <a:spLocks noChangeArrowheads="1"/>
            </p:cNvSpPr>
            <p:nvPr/>
          </p:nvSpPr>
          <p:spPr bwMode="auto">
            <a:xfrm>
              <a:off x="4400" y="2548"/>
              <a:ext cx="372" cy="340"/>
            </a:xfrm>
            <a:prstGeom prst="downArrow">
              <a:avLst>
                <a:gd name="adj1" fmla="val 50000"/>
                <a:gd name="adj2" fmla="val 50000"/>
              </a:avLst>
            </a:prstGeom>
            <a:solidFill>
              <a:srgbClr val="CEB966"/>
            </a:solidFill>
            <a:ln w="19080">
              <a:solidFill>
                <a:srgbClr val="978749"/>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dirty="0"/>
            </a:p>
          </p:txBody>
        </p:sp>
        <p:sp>
          <p:nvSpPr>
            <p:cNvPr id="36906" name="AutoShape 35"/>
            <p:cNvSpPr>
              <a:spLocks noChangeArrowheads="1"/>
            </p:cNvSpPr>
            <p:nvPr/>
          </p:nvSpPr>
          <p:spPr bwMode="auto">
            <a:xfrm>
              <a:off x="4400" y="3229"/>
              <a:ext cx="372" cy="340"/>
            </a:xfrm>
            <a:prstGeom prst="downArrow">
              <a:avLst>
                <a:gd name="adj1" fmla="val 50000"/>
                <a:gd name="adj2" fmla="val 50000"/>
              </a:avLst>
            </a:prstGeom>
            <a:solidFill>
              <a:srgbClr val="CEB966"/>
            </a:solidFill>
            <a:ln w="19080">
              <a:solidFill>
                <a:srgbClr val="978749"/>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dirty="0"/>
            </a:p>
          </p:txBody>
        </p:sp>
        <p:sp>
          <p:nvSpPr>
            <p:cNvPr id="36907" name="AutoShape 36"/>
            <p:cNvSpPr>
              <a:spLocks noChangeArrowheads="1"/>
            </p:cNvSpPr>
            <p:nvPr/>
          </p:nvSpPr>
          <p:spPr bwMode="auto">
            <a:xfrm>
              <a:off x="5360" y="1915"/>
              <a:ext cx="372" cy="340"/>
            </a:xfrm>
            <a:prstGeom prst="downArrow">
              <a:avLst>
                <a:gd name="adj1" fmla="val 50000"/>
                <a:gd name="adj2" fmla="val 50000"/>
              </a:avLst>
            </a:prstGeom>
            <a:solidFill>
              <a:srgbClr val="CEB966"/>
            </a:solidFill>
            <a:ln w="19080">
              <a:solidFill>
                <a:srgbClr val="978749"/>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dirty="0"/>
            </a:p>
          </p:txBody>
        </p:sp>
        <p:sp>
          <p:nvSpPr>
            <p:cNvPr id="36908" name="Freeform 37"/>
            <p:cNvSpPr>
              <a:spLocks noChangeArrowheads="1"/>
            </p:cNvSpPr>
            <p:nvPr/>
          </p:nvSpPr>
          <p:spPr bwMode="auto">
            <a:xfrm>
              <a:off x="-133" y="675"/>
              <a:ext cx="6025" cy="1519"/>
            </a:xfrm>
            <a:custGeom>
              <a:avLst/>
              <a:gdLst>
                <a:gd name="T0" fmla="*/ 0 w 8610600"/>
                <a:gd name="T1" fmla="*/ 0 h 2379945"/>
                <a:gd name="T2" fmla="*/ 0 w 8610600"/>
                <a:gd name="T3" fmla="*/ 0 h 2379945"/>
                <a:gd name="T4" fmla="*/ 0 w 8610600"/>
                <a:gd name="T5" fmla="*/ 0 h 2379945"/>
                <a:gd name="T6" fmla="*/ 0 w 8610600"/>
                <a:gd name="T7" fmla="*/ 0 h 237994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610600" h="2379945" stroke="0">
                  <a:moveTo>
                    <a:pt x="70" y="1196768"/>
                  </a:moveTo>
                  <a:cubicBezTo>
                    <a:pt x="-12062" y="609560"/>
                    <a:pt x="1527373" y="107695"/>
                    <a:pt x="3625244" y="14939"/>
                  </a:cubicBezTo>
                  <a:cubicBezTo>
                    <a:pt x="4074942" y="-4944"/>
                    <a:pt x="4533205" y="-4980"/>
                    <a:pt x="4982943" y="14833"/>
                  </a:cubicBezTo>
                  <a:cubicBezTo>
                    <a:pt x="7072722" y="106895"/>
                    <a:pt x="8610600" y="605074"/>
                    <a:pt x="8610600" y="1189973"/>
                  </a:cubicBezTo>
                  <a:lnTo>
                    <a:pt x="4305300" y="1189973"/>
                  </a:lnTo>
                  <a:lnTo>
                    <a:pt x="70" y="1196768"/>
                  </a:lnTo>
                  <a:close/>
                </a:path>
                <a:path w="8610600" h="2379945" fill="none">
                  <a:moveTo>
                    <a:pt x="70" y="1196768"/>
                  </a:moveTo>
                  <a:cubicBezTo>
                    <a:pt x="-12062" y="609560"/>
                    <a:pt x="1527373" y="107695"/>
                    <a:pt x="3625244" y="14939"/>
                  </a:cubicBezTo>
                  <a:cubicBezTo>
                    <a:pt x="4074942" y="-4944"/>
                    <a:pt x="4533205" y="-4980"/>
                    <a:pt x="4982943" y="14833"/>
                  </a:cubicBezTo>
                  <a:cubicBezTo>
                    <a:pt x="7072722" y="106895"/>
                    <a:pt x="8610600" y="605074"/>
                    <a:pt x="8610600" y="1189973"/>
                  </a:cubicBezTo>
                </a:path>
              </a:pathLst>
            </a:custGeom>
            <a:solidFill>
              <a:srgbClr val="000000"/>
            </a:solidFill>
            <a:ln w="9360">
              <a:solidFill>
                <a:srgbClr val="FFFF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grpSp>
      <p:sp>
        <p:nvSpPr>
          <p:cNvPr id="36868" name="Rectangle 38"/>
          <p:cNvSpPr>
            <a:spLocks noChangeArrowheads="1"/>
          </p:cNvSpPr>
          <p:nvPr/>
        </p:nvSpPr>
        <p:spPr bwMode="auto">
          <a:xfrm>
            <a:off x="4547000" y="1307845"/>
            <a:ext cx="76200" cy="5181600"/>
          </a:xfrm>
          <a:prstGeom prst="rect">
            <a:avLst/>
          </a:prstGeom>
          <a:solidFill>
            <a:srgbClr val="000000"/>
          </a:solidFill>
          <a:ln w="1908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dirty="0"/>
          </a:p>
        </p:txBody>
      </p:sp>
      <p:sp>
        <p:nvSpPr>
          <p:cNvPr id="36869" name="Rectangle 39"/>
          <p:cNvSpPr>
            <a:spLocks noChangeArrowheads="1"/>
          </p:cNvSpPr>
          <p:nvPr/>
        </p:nvSpPr>
        <p:spPr bwMode="auto">
          <a:xfrm>
            <a:off x="3518300" y="1976676"/>
            <a:ext cx="2209800" cy="76200"/>
          </a:xfrm>
          <a:prstGeom prst="rect">
            <a:avLst/>
          </a:prstGeom>
          <a:solidFill>
            <a:srgbClr val="000000"/>
          </a:solidFill>
          <a:ln w="1908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dirty="0"/>
          </a:p>
        </p:txBody>
      </p:sp>
      <p:sp>
        <p:nvSpPr>
          <p:cNvPr id="36870" name="Text Box 40"/>
          <p:cNvSpPr txBox="1">
            <a:spLocks noChangeArrowheads="1"/>
          </p:cNvSpPr>
          <p:nvPr/>
        </p:nvSpPr>
        <p:spPr bwMode="auto">
          <a:xfrm>
            <a:off x="3104099" y="1323247"/>
            <a:ext cx="1031279"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spcBef>
                <a:spcPts val="7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000">
                <a:solidFill>
                  <a:srgbClr val="FFFFFF"/>
                </a:solidFill>
                <a:latin typeface="Arial" panose="020B0604020202020204" pitchFamily="34" charset="0"/>
                <a:cs typeface="Arial Unicode MS" panose="020B0604020202020204" pitchFamily="34" charset="-128"/>
              </a:defRPr>
            </a:lvl1pPr>
            <a:lvl2pPr>
              <a:spcBef>
                <a:spcPts val="6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600">
                <a:solidFill>
                  <a:srgbClr val="FFFFFF"/>
                </a:solidFill>
                <a:latin typeface="Arial" panose="020B0604020202020204" pitchFamily="34" charset="0"/>
                <a:cs typeface="Arial Unicode MS" panose="020B0604020202020204" pitchFamily="34" charset="-128"/>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panose="020B0604020202020204" pitchFamily="34" charset="0"/>
                <a:cs typeface="Arial Unicode MS" panose="020B060402020202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9pPr>
          </a:lstStyle>
          <a:p>
            <a:pPr algn="ctr" eaLnBrk="1" hangingPunct="1">
              <a:spcBef>
                <a:spcPct val="0"/>
              </a:spcBef>
              <a:buClrTx/>
              <a:buFontTx/>
              <a:buNone/>
            </a:pPr>
            <a:r>
              <a:rPr lang="en-US" altLang="en-US" sz="1800" b="1" dirty="0">
                <a:latin typeface="Times New Roman" panose="02020603050405020304" pitchFamily="18" charset="0"/>
                <a:cs typeface="Times New Roman" panose="02020603050405020304" pitchFamily="18" charset="0"/>
              </a:rPr>
              <a:t>LWML</a:t>
            </a:r>
          </a:p>
        </p:txBody>
      </p:sp>
      <p:sp>
        <p:nvSpPr>
          <p:cNvPr id="36871" name="Text Box 41"/>
          <p:cNvSpPr txBox="1">
            <a:spLocks noChangeArrowheads="1"/>
          </p:cNvSpPr>
          <p:nvPr/>
        </p:nvSpPr>
        <p:spPr bwMode="auto">
          <a:xfrm>
            <a:off x="4135378" y="1307845"/>
            <a:ext cx="2028825" cy="371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7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000">
                <a:solidFill>
                  <a:srgbClr val="FFFFFF"/>
                </a:solidFill>
                <a:latin typeface="Arial" panose="020B0604020202020204" pitchFamily="34" charset="0"/>
                <a:cs typeface="Arial Unicode MS" panose="020B0604020202020204" pitchFamily="34" charset="-128"/>
              </a:defRPr>
            </a:lvl1pPr>
            <a:lvl2pPr>
              <a:spcBef>
                <a:spcPts val="6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600">
                <a:solidFill>
                  <a:srgbClr val="FFFFFF"/>
                </a:solidFill>
                <a:latin typeface="Arial" panose="020B0604020202020204" pitchFamily="34" charset="0"/>
                <a:cs typeface="Arial Unicode MS" panose="020B0604020202020204" pitchFamily="34" charset="-128"/>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panose="020B0604020202020204" pitchFamily="34" charset="0"/>
                <a:cs typeface="Arial Unicode MS" panose="020B060402020202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9pPr>
          </a:lstStyle>
          <a:p>
            <a:pPr eaLnBrk="1" hangingPunct="1">
              <a:spcBef>
                <a:spcPct val="0"/>
              </a:spcBef>
              <a:buClrTx/>
              <a:buFontTx/>
              <a:buNone/>
            </a:pPr>
            <a:r>
              <a:rPr lang="en-US" altLang="en-US" sz="1800" dirty="0">
                <a:latin typeface="Times New Roman" panose="02020603050405020304" pitchFamily="18" charset="0"/>
                <a:cs typeface="Times New Roman" panose="02020603050405020304" pitchFamily="18" charset="0"/>
              </a:rPr>
              <a:t>(Executive Board)</a:t>
            </a:r>
          </a:p>
        </p:txBody>
      </p:sp>
      <p:sp>
        <p:nvSpPr>
          <p:cNvPr id="36872" name="Text Box 42"/>
          <p:cNvSpPr txBox="1">
            <a:spLocks noChangeArrowheads="1"/>
          </p:cNvSpPr>
          <p:nvPr/>
        </p:nvSpPr>
        <p:spPr bwMode="auto">
          <a:xfrm>
            <a:off x="3209577" y="1669878"/>
            <a:ext cx="2668592" cy="3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spcBef>
                <a:spcPts val="7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000">
                <a:solidFill>
                  <a:srgbClr val="FFFFFF"/>
                </a:solidFill>
                <a:latin typeface="Arial" panose="020B0604020202020204" pitchFamily="34" charset="0"/>
                <a:cs typeface="Arial Unicode MS" panose="020B0604020202020204" pitchFamily="34" charset="-128"/>
              </a:defRPr>
            </a:lvl1pPr>
            <a:lvl2pPr>
              <a:spcBef>
                <a:spcPts val="6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600">
                <a:solidFill>
                  <a:srgbClr val="FFFFFF"/>
                </a:solidFill>
                <a:latin typeface="Arial" panose="020B0604020202020204" pitchFamily="34" charset="0"/>
                <a:cs typeface="Arial Unicode MS" panose="020B0604020202020204" pitchFamily="34" charset="-128"/>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panose="020B0604020202020204" pitchFamily="34" charset="0"/>
                <a:cs typeface="Arial Unicode MS" panose="020B060402020202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9pPr>
          </a:lstStyle>
          <a:p>
            <a:pPr eaLnBrk="1" hangingPunct="1">
              <a:spcBef>
                <a:spcPct val="0"/>
              </a:spcBef>
              <a:buClrTx/>
              <a:buFontTx/>
              <a:buNone/>
            </a:pPr>
            <a:r>
              <a:rPr lang="en-US" altLang="en-US" sz="1800" dirty="0">
                <a:latin typeface="Times New Roman" panose="02020603050405020304" pitchFamily="18" charset="0"/>
                <a:cs typeface="Times New Roman" panose="02020603050405020304" pitchFamily="18" charset="0"/>
              </a:rPr>
              <a:t>Assessment  Tool (Survey)</a:t>
            </a:r>
          </a:p>
        </p:txBody>
      </p:sp>
      <p:sp>
        <p:nvSpPr>
          <p:cNvPr id="36873" name="Text Box 43"/>
          <p:cNvSpPr txBox="1">
            <a:spLocks noChangeArrowheads="1"/>
          </p:cNvSpPr>
          <p:nvPr/>
        </p:nvSpPr>
        <p:spPr bwMode="auto">
          <a:xfrm>
            <a:off x="3365900" y="954947"/>
            <a:ext cx="24384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7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000">
                <a:solidFill>
                  <a:srgbClr val="FFFFFF"/>
                </a:solidFill>
                <a:latin typeface="Arial" panose="020B0604020202020204" pitchFamily="34" charset="0"/>
                <a:cs typeface="Arial Unicode MS" panose="020B0604020202020204" pitchFamily="34" charset="-128"/>
              </a:defRPr>
            </a:lvl1pPr>
            <a:lvl2pPr>
              <a:spcBef>
                <a:spcPts val="6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600">
                <a:solidFill>
                  <a:srgbClr val="FFFFFF"/>
                </a:solidFill>
                <a:latin typeface="Arial" panose="020B0604020202020204" pitchFamily="34" charset="0"/>
                <a:cs typeface="Arial Unicode MS" panose="020B0604020202020204" pitchFamily="34" charset="-128"/>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panose="020B0604020202020204" pitchFamily="34" charset="0"/>
                <a:cs typeface="Arial Unicode MS" panose="020B060402020202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9pPr>
          </a:lstStyle>
          <a:p>
            <a:pPr algn="ctr" eaLnBrk="1" hangingPunct="1">
              <a:spcBef>
                <a:spcPct val="0"/>
              </a:spcBef>
              <a:buClrTx/>
              <a:buFontTx/>
              <a:buNone/>
            </a:pPr>
            <a:r>
              <a:rPr lang="en-US" altLang="en-US" sz="1800" b="1" dirty="0">
                <a:latin typeface="Times New Roman" panose="02020603050405020304" pitchFamily="18" charset="0"/>
                <a:cs typeface="Times New Roman" panose="02020603050405020304" pitchFamily="18" charset="0"/>
              </a:rPr>
              <a:t>CONGREGATION</a:t>
            </a:r>
          </a:p>
        </p:txBody>
      </p:sp>
      <p:sp>
        <p:nvSpPr>
          <p:cNvPr id="2" name="Slide Number Placeholder 1"/>
          <p:cNvSpPr>
            <a:spLocks noGrp="1"/>
          </p:cNvSpPr>
          <p:nvPr>
            <p:ph type="sldNum" idx="11"/>
          </p:nvPr>
        </p:nvSpPr>
        <p:spPr/>
        <p:txBody>
          <a:bodyPr/>
          <a:lstStyle/>
          <a:p>
            <a:fld id="{669B7B5E-EE85-4AD8-A88C-64190FAB6B0F}" type="slidenum">
              <a:rPr lang="en-US" altLang="en-US" smtClean="0"/>
              <a:pPr/>
              <a:t>37</a:t>
            </a:fld>
            <a:endParaRPr lang="en-US" altLang="en-US"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1"/>
          <p:cNvSpPr txBox="1">
            <a:spLocks noChangeArrowheads="1"/>
          </p:cNvSpPr>
          <p:nvPr/>
        </p:nvSpPr>
        <p:spPr bwMode="auto">
          <a:xfrm>
            <a:off x="228600" y="304800"/>
            <a:ext cx="8534400" cy="990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tIns="46800" rIns="45720" bIns="46800" anchor="ctr"/>
          <a:lstStyle>
            <a:lvl1pPr>
              <a:spcBef>
                <a:spcPts val="7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000">
                <a:solidFill>
                  <a:srgbClr val="FFFFFF"/>
                </a:solidFill>
                <a:latin typeface="Arial" panose="020B0604020202020204" pitchFamily="34" charset="0"/>
                <a:cs typeface="Arial Unicode MS" panose="020B0604020202020204" pitchFamily="34" charset="-128"/>
              </a:defRPr>
            </a:lvl1pPr>
            <a:lvl2pPr>
              <a:spcBef>
                <a:spcPts val="6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600">
                <a:solidFill>
                  <a:srgbClr val="FFFFFF"/>
                </a:solidFill>
                <a:latin typeface="Arial" panose="020B0604020202020204" pitchFamily="34" charset="0"/>
                <a:cs typeface="Arial Unicode MS" panose="020B0604020202020204" pitchFamily="34" charset="-128"/>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panose="020B0604020202020204" pitchFamily="34" charset="0"/>
                <a:cs typeface="Arial Unicode MS" panose="020B060402020202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9pPr>
          </a:lstStyle>
          <a:p>
            <a:pPr eaLnBrk="1" hangingPunct="1">
              <a:spcBef>
                <a:spcPct val="0"/>
              </a:spcBef>
              <a:buClrTx/>
              <a:buFontTx/>
              <a:buNone/>
            </a:pPr>
            <a:r>
              <a:rPr lang="en-US" altLang="en-US" sz="4600" dirty="0">
                <a:latin typeface="Franklin Gothic Book" pitchFamily="32" charset="0"/>
              </a:rPr>
              <a:t>	</a:t>
            </a:r>
            <a:r>
              <a:rPr lang="en-US" altLang="en-US" sz="5400" dirty="0" smtClean="0">
                <a:latin typeface="Times New Roman" panose="02020603050405020304" pitchFamily="18" charset="0"/>
                <a:cs typeface="Times New Roman" panose="02020603050405020304" pitchFamily="18" charset="0"/>
              </a:rPr>
              <a:t>  </a:t>
            </a:r>
            <a:r>
              <a:rPr lang="en-US" altLang="en-US" sz="4400" b="1" dirty="0" smtClean="0">
                <a:solidFill>
                  <a:schemeClr val="tx1"/>
                </a:solidFill>
                <a:latin typeface="Times New Roman" panose="02020603050405020304" pitchFamily="18" charset="0"/>
                <a:cs typeface="Times New Roman" panose="02020603050405020304" pitchFamily="18" charset="0"/>
              </a:rPr>
              <a:t>LWML Women’s Ministry Model</a:t>
            </a:r>
            <a:endParaRPr lang="en-US" altLang="en-US" sz="4000" b="1" dirty="0">
              <a:solidFill>
                <a:schemeClr val="tx1"/>
              </a:solidFill>
              <a:latin typeface="Times New Roman" panose="02020603050405020304" pitchFamily="18" charset="0"/>
              <a:cs typeface="Times New Roman" panose="02020603050405020304" pitchFamily="18" charset="0"/>
            </a:endParaRPr>
          </a:p>
        </p:txBody>
      </p:sp>
      <p:sp>
        <p:nvSpPr>
          <p:cNvPr id="37891" name="Text Box 2"/>
          <p:cNvSpPr txBox="1">
            <a:spLocks noChangeArrowheads="1"/>
          </p:cNvSpPr>
          <p:nvPr/>
        </p:nvSpPr>
        <p:spPr bwMode="auto">
          <a:xfrm>
            <a:off x="688521" y="1676400"/>
            <a:ext cx="7848600" cy="4970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4925">
              <a:spcBef>
                <a:spcPts val="75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3000">
                <a:solidFill>
                  <a:srgbClr val="FFFFFF"/>
                </a:solidFill>
                <a:latin typeface="Arial" panose="020B0604020202020204" pitchFamily="34" charset="0"/>
                <a:cs typeface="Arial Unicode MS" panose="020B0604020202020204" pitchFamily="34" charset="-128"/>
              </a:defRPr>
            </a:lvl1pPr>
            <a:lvl2pPr>
              <a:spcBef>
                <a:spcPts val="65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600">
                <a:solidFill>
                  <a:srgbClr val="FFFFFF"/>
                </a:solidFill>
                <a:latin typeface="Arial" panose="020B0604020202020204" pitchFamily="34" charset="0"/>
                <a:cs typeface="Arial Unicode MS" panose="020B0604020202020204" pitchFamily="34" charset="-128"/>
              </a:defRPr>
            </a:lvl2pPr>
            <a:lvl3pPr>
              <a:spcBef>
                <a:spcPts val="6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FFFFFF"/>
                </a:solidFill>
                <a:latin typeface="Arial" panose="020B0604020202020204" pitchFamily="34" charset="0"/>
                <a:cs typeface="Arial Unicode MS" panose="020B0604020202020204" pitchFamily="34" charset="-128"/>
              </a:defRPr>
            </a:lvl3pPr>
            <a:lvl4pPr>
              <a:spcBef>
                <a:spcPts val="5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FFFFFF"/>
                </a:solidFill>
                <a:latin typeface="Arial" panose="020B0604020202020204" pitchFamily="34" charset="0"/>
                <a:cs typeface="Arial Unicode MS" panose="020B0604020202020204" pitchFamily="34" charset="-128"/>
              </a:defRPr>
            </a:lvl4pPr>
            <a:lvl5pPr>
              <a:spcBef>
                <a:spcPts val="5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FFFFFF"/>
                </a:solidFill>
                <a:latin typeface="Arial" panose="020B0604020202020204" pitchFamily="34" charset="0"/>
                <a:cs typeface="Arial Unicode MS" panose="020B0604020202020204" pitchFamily="34" charset="-128"/>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FFFFFF"/>
                </a:solidFill>
                <a:latin typeface="Arial" panose="020B0604020202020204" pitchFamily="34" charset="0"/>
                <a:cs typeface="Arial Unicode MS" panose="020B0604020202020204" pitchFamily="34" charset="-128"/>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FFFFFF"/>
                </a:solidFill>
                <a:latin typeface="Arial" panose="020B0604020202020204" pitchFamily="34" charset="0"/>
                <a:cs typeface="Arial Unicode MS" panose="020B0604020202020204" pitchFamily="34" charset="-128"/>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FFFFFF"/>
                </a:solidFill>
                <a:latin typeface="Arial" panose="020B0604020202020204" pitchFamily="34" charset="0"/>
                <a:cs typeface="Arial Unicode MS" panose="020B0604020202020204" pitchFamily="34" charset="-128"/>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FFFFFF"/>
                </a:solidFill>
                <a:latin typeface="Arial" panose="020B0604020202020204" pitchFamily="34" charset="0"/>
                <a:cs typeface="Arial Unicode MS" panose="020B0604020202020204" pitchFamily="34" charset="-128"/>
              </a:defRPr>
            </a:lvl9pPr>
          </a:lstStyle>
          <a:p>
            <a:pPr eaLnBrk="1" hangingPunct="1">
              <a:spcBef>
                <a:spcPts val="1000"/>
              </a:spcBef>
              <a:buClr>
                <a:srgbClr val="CEB966"/>
              </a:buClr>
              <a:buSzPct val="80000"/>
            </a:pPr>
            <a:r>
              <a:rPr lang="en-US" altLang="en-US" sz="3600" dirty="0" smtClean="0">
                <a:solidFill>
                  <a:schemeClr val="tx1"/>
                </a:solidFill>
                <a:latin typeface="Times New Roman" panose="02020603050405020304" pitchFamily="18" charset="0"/>
                <a:cs typeface="Times New Roman" panose="02020603050405020304" pitchFamily="18" charset="0"/>
              </a:rPr>
              <a:t>Within </a:t>
            </a:r>
            <a:r>
              <a:rPr lang="en-US" altLang="en-US" sz="3600" dirty="0">
                <a:solidFill>
                  <a:schemeClr val="tx1"/>
                </a:solidFill>
                <a:latin typeface="Times New Roman" panose="02020603050405020304" pitchFamily="18" charset="0"/>
                <a:cs typeface="Times New Roman" panose="02020603050405020304" pitchFamily="18" charset="0"/>
              </a:rPr>
              <a:t>this model, LWML is assimilated throughout the structure as an avenue for spiritual, </a:t>
            </a:r>
            <a:r>
              <a:rPr lang="en-US" altLang="en-US" sz="3600" dirty="0" smtClean="0">
                <a:solidFill>
                  <a:schemeClr val="tx1"/>
                </a:solidFill>
                <a:latin typeface="Times New Roman" panose="02020603050405020304" pitchFamily="18" charset="0"/>
                <a:cs typeface="Times New Roman" panose="02020603050405020304" pitchFamily="18" charset="0"/>
              </a:rPr>
              <a:t>educational, </a:t>
            </a:r>
            <a:r>
              <a:rPr lang="en-US" altLang="en-US" sz="3600" dirty="0">
                <a:solidFill>
                  <a:schemeClr val="tx1"/>
                </a:solidFill>
                <a:latin typeface="Times New Roman" panose="02020603050405020304" pitchFamily="18" charset="0"/>
                <a:cs typeface="Times New Roman" panose="02020603050405020304" pitchFamily="18" charset="0"/>
              </a:rPr>
              <a:t>and mission </a:t>
            </a:r>
            <a:r>
              <a:rPr lang="en-US" altLang="en-US" sz="3600" dirty="0" smtClean="0">
                <a:solidFill>
                  <a:schemeClr val="tx1"/>
                </a:solidFill>
                <a:latin typeface="Times New Roman" panose="02020603050405020304" pitchFamily="18" charset="0"/>
                <a:cs typeface="Times New Roman" panose="02020603050405020304" pitchFamily="18" charset="0"/>
              </a:rPr>
              <a:t>resources. This </a:t>
            </a:r>
            <a:r>
              <a:rPr lang="en-US" altLang="en-US" sz="3600" dirty="0">
                <a:solidFill>
                  <a:schemeClr val="tx1"/>
                </a:solidFill>
                <a:latin typeface="Times New Roman" panose="02020603050405020304" pitchFamily="18" charset="0"/>
                <a:cs typeface="Times New Roman" panose="02020603050405020304" pitchFamily="18" charset="0"/>
              </a:rPr>
              <a:t>is especially effective in congregations that have existing women’s programs outside of LWML.</a:t>
            </a:r>
          </a:p>
        </p:txBody>
      </p:sp>
      <p:sp>
        <p:nvSpPr>
          <p:cNvPr id="2" name="Slide Number Placeholder 1"/>
          <p:cNvSpPr>
            <a:spLocks noGrp="1"/>
          </p:cNvSpPr>
          <p:nvPr>
            <p:ph type="sldNum" idx="11"/>
          </p:nvPr>
        </p:nvSpPr>
        <p:spPr/>
        <p:txBody>
          <a:bodyPr/>
          <a:lstStyle/>
          <a:p>
            <a:fld id="{669B7B5E-EE85-4AD8-A88C-64190FAB6B0F}" type="slidenum">
              <a:rPr lang="en-US" altLang="en-US" smtClean="0"/>
              <a:pPr/>
              <a:t>38</a:t>
            </a:fld>
            <a:endParaRPr lang="en-US" altLang="en-US"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1"/>
          <p:cNvSpPr txBox="1">
            <a:spLocks noChangeArrowheads="1"/>
          </p:cNvSpPr>
          <p:nvPr/>
        </p:nvSpPr>
        <p:spPr bwMode="auto">
          <a:xfrm>
            <a:off x="152400" y="274638"/>
            <a:ext cx="83820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tIns="46800" rIns="45720" bIns="46800" anchor="ctr"/>
          <a:lstStyle>
            <a:lvl1pPr>
              <a:spcBef>
                <a:spcPts val="7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000">
                <a:solidFill>
                  <a:srgbClr val="FFFFFF"/>
                </a:solidFill>
                <a:latin typeface="Arial" panose="020B0604020202020204" pitchFamily="34" charset="0"/>
                <a:cs typeface="Arial Unicode MS" panose="020B0604020202020204" pitchFamily="34" charset="-128"/>
              </a:defRPr>
            </a:lvl1pPr>
            <a:lvl2pPr>
              <a:spcBef>
                <a:spcPts val="6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600">
                <a:solidFill>
                  <a:srgbClr val="FFFFFF"/>
                </a:solidFill>
                <a:latin typeface="Arial" panose="020B0604020202020204" pitchFamily="34" charset="0"/>
                <a:cs typeface="Arial Unicode MS" panose="020B0604020202020204" pitchFamily="34" charset="-128"/>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panose="020B0604020202020204" pitchFamily="34" charset="0"/>
                <a:cs typeface="Arial Unicode MS" panose="020B060402020202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9pPr>
          </a:lstStyle>
          <a:p>
            <a:pPr eaLnBrk="1" hangingPunct="1">
              <a:spcBef>
                <a:spcPct val="0"/>
              </a:spcBef>
              <a:buClrTx/>
              <a:buFontTx/>
              <a:buNone/>
            </a:pPr>
            <a:r>
              <a:rPr lang="en-US" altLang="en-US" sz="4600" dirty="0" smtClean="0">
                <a:latin typeface="Franklin Gothic Book" pitchFamily="32" charset="0"/>
              </a:rPr>
              <a:t>  </a:t>
            </a:r>
            <a:r>
              <a:rPr lang="en-US" altLang="en-US" sz="4400" b="1" dirty="0" smtClean="0">
                <a:solidFill>
                  <a:schemeClr val="tx1"/>
                </a:solidFill>
                <a:latin typeface="Times New Roman" panose="02020603050405020304" pitchFamily="18" charset="0"/>
                <a:cs typeface="Times New Roman" panose="02020603050405020304" pitchFamily="18" charset="0"/>
              </a:rPr>
              <a:t>LWML Women’s Ministry Model</a:t>
            </a:r>
            <a:endParaRPr lang="en-US" altLang="en-US" sz="4400" b="1" dirty="0">
              <a:solidFill>
                <a:schemeClr val="tx1"/>
              </a:solidFill>
              <a:latin typeface="Times New Roman" panose="02020603050405020304" pitchFamily="18" charset="0"/>
              <a:cs typeface="Times New Roman" panose="02020603050405020304" pitchFamily="18" charset="0"/>
            </a:endParaRPr>
          </a:p>
        </p:txBody>
      </p:sp>
      <p:sp>
        <p:nvSpPr>
          <p:cNvPr id="38915" name="Text Box 2"/>
          <p:cNvSpPr txBox="1">
            <a:spLocks noChangeArrowheads="1"/>
          </p:cNvSpPr>
          <p:nvPr/>
        </p:nvSpPr>
        <p:spPr bwMode="auto">
          <a:xfrm>
            <a:off x="457200" y="1600200"/>
            <a:ext cx="83058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492125" indent="-457200">
              <a:spcBef>
                <a:spcPts val="75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3000">
                <a:solidFill>
                  <a:srgbClr val="FFFFFF"/>
                </a:solidFill>
                <a:latin typeface="Arial" panose="020B0604020202020204" pitchFamily="34" charset="0"/>
                <a:cs typeface="Arial Unicode MS" panose="020B0604020202020204" pitchFamily="34" charset="-128"/>
              </a:defRPr>
            </a:lvl1pPr>
            <a:lvl2pPr marL="720725" indent="-273050">
              <a:spcBef>
                <a:spcPts val="65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600">
                <a:solidFill>
                  <a:srgbClr val="FFFFFF"/>
                </a:solidFill>
                <a:latin typeface="Arial" panose="020B0604020202020204" pitchFamily="34" charset="0"/>
                <a:cs typeface="Arial Unicode MS" panose="020B0604020202020204" pitchFamily="34" charset="-128"/>
              </a:defRPr>
            </a:lvl2pPr>
            <a:lvl3pPr>
              <a:spcBef>
                <a:spcPts val="6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FFFFFF"/>
                </a:solidFill>
                <a:latin typeface="Arial" panose="020B0604020202020204" pitchFamily="34" charset="0"/>
                <a:cs typeface="Arial Unicode MS" panose="020B0604020202020204" pitchFamily="34" charset="-128"/>
              </a:defRPr>
            </a:lvl3pPr>
            <a:lvl4pPr>
              <a:spcBef>
                <a:spcPts val="5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FFFFFF"/>
                </a:solidFill>
                <a:latin typeface="Arial" panose="020B0604020202020204" pitchFamily="34" charset="0"/>
                <a:cs typeface="Arial Unicode MS" panose="020B0604020202020204" pitchFamily="34" charset="-128"/>
              </a:defRPr>
            </a:lvl4pPr>
            <a:lvl5pPr>
              <a:spcBef>
                <a:spcPts val="5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FFFFFF"/>
                </a:solidFill>
                <a:latin typeface="Arial" panose="020B0604020202020204" pitchFamily="34" charset="0"/>
                <a:cs typeface="Arial Unicode MS" panose="020B0604020202020204" pitchFamily="34" charset="-128"/>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FFFFFF"/>
                </a:solidFill>
                <a:latin typeface="Arial" panose="020B0604020202020204" pitchFamily="34" charset="0"/>
                <a:cs typeface="Arial Unicode MS" panose="020B0604020202020204" pitchFamily="34" charset="-128"/>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FFFFFF"/>
                </a:solidFill>
                <a:latin typeface="Arial" panose="020B0604020202020204" pitchFamily="34" charset="0"/>
                <a:cs typeface="Arial Unicode MS" panose="020B0604020202020204" pitchFamily="34" charset="-128"/>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FFFFFF"/>
                </a:solidFill>
                <a:latin typeface="Arial" panose="020B0604020202020204" pitchFamily="34" charset="0"/>
                <a:cs typeface="Arial Unicode MS" panose="020B0604020202020204" pitchFamily="34" charset="-128"/>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FFFFFF"/>
                </a:solidFill>
                <a:latin typeface="Arial" panose="020B0604020202020204" pitchFamily="34" charset="0"/>
                <a:cs typeface="Arial Unicode MS" panose="020B0604020202020204" pitchFamily="34" charset="-128"/>
              </a:defRPr>
            </a:lvl9pPr>
          </a:lstStyle>
          <a:p>
            <a:pPr eaLnBrk="1" hangingPunct="1">
              <a:buClrTx/>
              <a:buFont typeface="Arial" panose="020B0604020202020204" pitchFamily="34" charset="0"/>
              <a:buChar char="•"/>
            </a:pPr>
            <a:r>
              <a:rPr lang="en-US" altLang="en-US" sz="3200" dirty="0">
                <a:solidFill>
                  <a:schemeClr val="tx1"/>
                </a:solidFill>
                <a:latin typeface="Times New Roman" panose="02020603050405020304" pitchFamily="18" charset="0"/>
                <a:cs typeface="Times New Roman" panose="02020603050405020304" pitchFamily="18" charset="0"/>
              </a:rPr>
              <a:t>Director oversees women’s ministry </a:t>
            </a:r>
          </a:p>
          <a:p>
            <a:pPr eaLnBrk="1" hangingPunct="1">
              <a:buClrTx/>
              <a:buFont typeface="Arial" panose="020B0604020202020204" pitchFamily="34" charset="0"/>
              <a:buChar char="•"/>
            </a:pPr>
            <a:r>
              <a:rPr lang="en-US" altLang="en-US" sz="3200" dirty="0" smtClean="0">
                <a:solidFill>
                  <a:schemeClr val="tx1"/>
                </a:solidFill>
                <a:latin typeface="Times New Roman" panose="02020603050405020304" pitchFamily="18" charset="0"/>
                <a:cs typeface="Times New Roman" panose="02020603050405020304" pitchFamily="18" charset="0"/>
              </a:rPr>
              <a:t>Reports </a:t>
            </a:r>
            <a:r>
              <a:rPr lang="en-US" altLang="en-US" sz="3200" dirty="0">
                <a:solidFill>
                  <a:schemeClr val="tx1"/>
                </a:solidFill>
                <a:latin typeface="Times New Roman" panose="02020603050405020304" pitchFamily="18" charset="0"/>
                <a:cs typeface="Times New Roman" panose="02020603050405020304" pitchFamily="18" charset="0"/>
              </a:rPr>
              <a:t>to church’s governing committee</a:t>
            </a:r>
          </a:p>
          <a:p>
            <a:pPr eaLnBrk="1" hangingPunct="1">
              <a:buClrTx/>
              <a:buFont typeface="Arial" panose="020B0604020202020204" pitchFamily="34" charset="0"/>
              <a:buChar char="•"/>
            </a:pPr>
            <a:r>
              <a:rPr lang="en-US" altLang="en-US" sz="3200" dirty="0">
                <a:solidFill>
                  <a:schemeClr val="tx1"/>
                </a:solidFill>
                <a:latin typeface="Times New Roman" panose="02020603050405020304" pitchFamily="18" charset="0"/>
                <a:cs typeface="Times New Roman" panose="02020603050405020304" pitchFamily="18" charset="0"/>
              </a:rPr>
              <a:t>Works with major emphasis coordinators </a:t>
            </a:r>
          </a:p>
          <a:p>
            <a:pPr eaLnBrk="1" hangingPunct="1">
              <a:buClrTx/>
              <a:buFont typeface="Arial" panose="020B0604020202020204" pitchFamily="34" charset="0"/>
              <a:buChar char="•"/>
            </a:pPr>
            <a:r>
              <a:rPr lang="en-US" altLang="en-US" sz="3200" dirty="0">
                <a:solidFill>
                  <a:schemeClr val="tx1"/>
                </a:solidFill>
                <a:latin typeface="Times New Roman" panose="02020603050405020304" pitchFamily="18" charset="0"/>
                <a:cs typeface="Times New Roman" panose="02020603050405020304" pitchFamily="18" charset="0"/>
              </a:rPr>
              <a:t>Ministry </a:t>
            </a:r>
            <a:r>
              <a:rPr lang="en-US" altLang="en-US" sz="3200" dirty="0" smtClean="0">
                <a:solidFill>
                  <a:schemeClr val="tx1"/>
                </a:solidFill>
                <a:latin typeface="Times New Roman" panose="02020603050405020304" pitchFamily="18" charset="0"/>
                <a:cs typeface="Times New Roman" panose="02020603050405020304" pitchFamily="18" charset="0"/>
              </a:rPr>
              <a:t>areas </a:t>
            </a:r>
            <a:r>
              <a:rPr lang="en-US" altLang="en-US" sz="3200" dirty="0">
                <a:solidFill>
                  <a:schemeClr val="tx1"/>
                </a:solidFill>
                <a:latin typeface="Times New Roman" panose="02020603050405020304" pitchFamily="18" charset="0"/>
                <a:cs typeface="Times New Roman" panose="02020603050405020304" pitchFamily="18" charset="0"/>
              </a:rPr>
              <a:t>determined from survey  </a:t>
            </a:r>
          </a:p>
          <a:p>
            <a:pPr eaLnBrk="1" hangingPunct="1">
              <a:buClrTx/>
              <a:buFont typeface="Arial" panose="020B0604020202020204" pitchFamily="34" charset="0"/>
              <a:buChar char="•"/>
            </a:pPr>
            <a:r>
              <a:rPr lang="en-US" altLang="en-US" sz="3200" dirty="0">
                <a:solidFill>
                  <a:schemeClr val="tx1"/>
                </a:solidFill>
                <a:latin typeface="Times New Roman" panose="02020603050405020304" pitchFamily="18" charset="0"/>
                <a:cs typeface="Times New Roman" panose="02020603050405020304" pitchFamily="18" charset="0"/>
              </a:rPr>
              <a:t>Each ministry area has </a:t>
            </a:r>
            <a:r>
              <a:rPr lang="en-US" altLang="en-US" sz="3200" dirty="0" smtClean="0">
                <a:solidFill>
                  <a:schemeClr val="tx1"/>
                </a:solidFill>
                <a:latin typeface="Times New Roman" panose="02020603050405020304" pitchFamily="18" charset="0"/>
                <a:cs typeface="Times New Roman" panose="02020603050405020304" pitchFamily="18" charset="0"/>
              </a:rPr>
              <a:t>a coordinator </a:t>
            </a:r>
            <a:r>
              <a:rPr lang="en-US" altLang="en-US" sz="3200" dirty="0">
                <a:solidFill>
                  <a:schemeClr val="tx1"/>
                </a:solidFill>
                <a:latin typeface="Times New Roman" panose="02020603050405020304" pitchFamily="18" charset="0"/>
                <a:cs typeface="Times New Roman" panose="02020603050405020304" pitchFamily="18" charset="0"/>
              </a:rPr>
              <a:t>to </a:t>
            </a:r>
            <a:r>
              <a:rPr lang="en-US" altLang="en-US" sz="3200" dirty="0" smtClean="0">
                <a:solidFill>
                  <a:schemeClr val="tx1"/>
                </a:solidFill>
                <a:latin typeface="Times New Roman" panose="02020603050405020304" pitchFamily="18" charset="0"/>
                <a:cs typeface="Times New Roman" panose="02020603050405020304" pitchFamily="18" charset="0"/>
              </a:rPr>
              <a:t>oversee </a:t>
            </a:r>
            <a:r>
              <a:rPr lang="en-US" altLang="en-US" sz="3200" dirty="0">
                <a:solidFill>
                  <a:schemeClr val="tx1"/>
                </a:solidFill>
                <a:latin typeface="Times New Roman" panose="02020603050405020304" pitchFamily="18" charset="0"/>
                <a:cs typeface="Times New Roman" panose="02020603050405020304" pitchFamily="18" charset="0"/>
              </a:rPr>
              <a:t>groups</a:t>
            </a:r>
          </a:p>
          <a:p>
            <a:pPr eaLnBrk="1" hangingPunct="1">
              <a:buClrTx/>
              <a:buFont typeface="Arial" panose="020B0604020202020204" pitchFamily="34" charset="0"/>
              <a:buChar char="•"/>
            </a:pPr>
            <a:r>
              <a:rPr lang="en-US" altLang="en-US" sz="3200" dirty="0">
                <a:solidFill>
                  <a:schemeClr val="tx1"/>
                </a:solidFill>
                <a:latin typeface="Times New Roman" panose="02020603050405020304" pitchFamily="18" charset="0"/>
                <a:cs typeface="Times New Roman" panose="02020603050405020304" pitchFamily="18" charset="0"/>
              </a:rPr>
              <a:t>LWML resources are used </a:t>
            </a:r>
            <a:r>
              <a:rPr lang="en-US" altLang="en-US" sz="3200" dirty="0" smtClean="0">
                <a:solidFill>
                  <a:schemeClr val="tx1"/>
                </a:solidFill>
                <a:latin typeface="Times New Roman" panose="02020603050405020304" pitchFamily="18" charset="0"/>
                <a:cs typeface="Times New Roman" panose="02020603050405020304" pitchFamily="18" charset="0"/>
              </a:rPr>
              <a:t>throughout</a:t>
            </a:r>
            <a:endParaRPr lang="en-US" altLang="en-US" sz="3200" dirty="0">
              <a:solidFill>
                <a:schemeClr val="tx1"/>
              </a:solidFill>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idx="11"/>
          </p:nvPr>
        </p:nvSpPr>
        <p:spPr/>
        <p:txBody>
          <a:bodyPr/>
          <a:lstStyle/>
          <a:p>
            <a:fld id="{669B7B5E-EE85-4AD8-A88C-64190FAB6B0F}" type="slidenum">
              <a:rPr lang="en-US" altLang="en-US" smtClean="0"/>
              <a:pPr/>
              <a:t>39</a:t>
            </a:fld>
            <a:endParaRPr lang="en-US" altLang="en-US"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ChangeArrowheads="1"/>
          </p:cNvSpPr>
          <p:nvPr/>
        </p:nvSpPr>
        <p:spPr bwMode="auto">
          <a:xfrm>
            <a:off x="200025" y="1752600"/>
            <a:ext cx="8394700" cy="31722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571500" indent="-571500">
              <a:spcBef>
                <a:spcPts val="750"/>
              </a:spcBef>
              <a:buClr>
                <a:srgbClr val="000000"/>
              </a:buClr>
              <a:buSzPct val="100000"/>
              <a:buFont typeface="Times New Roman" panose="02020603050405020304" pitchFamily="18" charset="0"/>
              <a:tabLst>
                <a:tab pos="569913" algn="l"/>
                <a:tab pos="1484313" algn="l"/>
                <a:tab pos="2398713" algn="l"/>
                <a:tab pos="3313113" algn="l"/>
                <a:tab pos="4227513" algn="l"/>
                <a:tab pos="5141913" algn="l"/>
                <a:tab pos="6056313" algn="l"/>
                <a:tab pos="6970713" algn="l"/>
                <a:tab pos="7885113" algn="l"/>
                <a:tab pos="8799513" algn="l"/>
                <a:tab pos="9713913" algn="l"/>
                <a:tab pos="10628313" algn="l"/>
              </a:tabLst>
              <a:defRPr sz="3000">
                <a:solidFill>
                  <a:srgbClr val="FFFFFF"/>
                </a:solidFill>
                <a:latin typeface="Arial" panose="020B0604020202020204" pitchFamily="34" charset="0"/>
                <a:cs typeface="Arial Unicode MS" panose="020B0604020202020204" pitchFamily="34" charset="-128"/>
              </a:defRPr>
            </a:lvl1pPr>
            <a:lvl2pPr>
              <a:spcBef>
                <a:spcPts val="650"/>
              </a:spcBef>
              <a:buClr>
                <a:srgbClr val="000000"/>
              </a:buClr>
              <a:buSzPct val="100000"/>
              <a:buFont typeface="Times New Roman" panose="02020603050405020304" pitchFamily="18" charset="0"/>
              <a:tabLst>
                <a:tab pos="569913" algn="l"/>
                <a:tab pos="1484313" algn="l"/>
                <a:tab pos="2398713" algn="l"/>
                <a:tab pos="3313113" algn="l"/>
                <a:tab pos="4227513" algn="l"/>
                <a:tab pos="5141913" algn="l"/>
                <a:tab pos="6056313" algn="l"/>
                <a:tab pos="6970713" algn="l"/>
                <a:tab pos="7885113" algn="l"/>
                <a:tab pos="8799513" algn="l"/>
                <a:tab pos="9713913" algn="l"/>
                <a:tab pos="10628313" algn="l"/>
              </a:tabLst>
              <a:defRPr sz="2600">
                <a:solidFill>
                  <a:srgbClr val="FFFFFF"/>
                </a:solidFill>
                <a:latin typeface="Arial" panose="020B0604020202020204" pitchFamily="34" charset="0"/>
                <a:cs typeface="Arial Unicode MS" panose="020B0604020202020204" pitchFamily="34" charset="-128"/>
              </a:defRPr>
            </a:lvl2pPr>
            <a:lvl3pPr>
              <a:spcBef>
                <a:spcPts val="600"/>
              </a:spcBef>
              <a:buClr>
                <a:srgbClr val="000000"/>
              </a:buClr>
              <a:buSzPct val="100000"/>
              <a:buFont typeface="Times New Roman" panose="02020603050405020304" pitchFamily="18" charset="0"/>
              <a:tabLst>
                <a:tab pos="569913" algn="l"/>
                <a:tab pos="1484313" algn="l"/>
                <a:tab pos="2398713" algn="l"/>
                <a:tab pos="3313113" algn="l"/>
                <a:tab pos="4227513" algn="l"/>
                <a:tab pos="5141913" algn="l"/>
                <a:tab pos="6056313" algn="l"/>
                <a:tab pos="6970713" algn="l"/>
                <a:tab pos="7885113" algn="l"/>
                <a:tab pos="8799513" algn="l"/>
                <a:tab pos="9713913" algn="l"/>
                <a:tab pos="10628313" algn="l"/>
              </a:tabLst>
              <a:defRPr sz="2400">
                <a:solidFill>
                  <a:srgbClr val="FFFFFF"/>
                </a:solidFill>
                <a:latin typeface="Arial" panose="020B0604020202020204" pitchFamily="34" charset="0"/>
                <a:cs typeface="Arial Unicode MS" panose="020B0604020202020204" pitchFamily="34" charset="-128"/>
              </a:defRPr>
            </a:lvl3pPr>
            <a:lvl4pPr>
              <a:spcBef>
                <a:spcPts val="500"/>
              </a:spcBef>
              <a:buClr>
                <a:srgbClr val="000000"/>
              </a:buClr>
              <a:buSzPct val="100000"/>
              <a:buFont typeface="Times New Roman" panose="02020603050405020304" pitchFamily="18" charset="0"/>
              <a:tabLst>
                <a:tab pos="569913" algn="l"/>
                <a:tab pos="1484313" algn="l"/>
                <a:tab pos="2398713" algn="l"/>
                <a:tab pos="3313113" algn="l"/>
                <a:tab pos="4227513" algn="l"/>
                <a:tab pos="5141913" algn="l"/>
                <a:tab pos="6056313" algn="l"/>
                <a:tab pos="6970713" algn="l"/>
                <a:tab pos="7885113" algn="l"/>
                <a:tab pos="8799513" algn="l"/>
                <a:tab pos="9713913" algn="l"/>
                <a:tab pos="10628313" algn="l"/>
              </a:tabLst>
              <a:defRPr sz="2000">
                <a:solidFill>
                  <a:srgbClr val="FFFFFF"/>
                </a:solidFill>
                <a:latin typeface="Arial" panose="020B0604020202020204" pitchFamily="34" charset="0"/>
                <a:cs typeface="Arial Unicode MS" panose="020B0604020202020204" pitchFamily="34" charset="-128"/>
              </a:defRPr>
            </a:lvl4pPr>
            <a:lvl5pPr>
              <a:spcBef>
                <a:spcPts val="500"/>
              </a:spcBef>
              <a:buClr>
                <a:srgbClr val="000000"/>
              </a:buClr>
              <a:buSzPct val="100000"/>
              <a:buFont typeface="Times New Roman" panose="02020603050405020304" pitchFamily="18" charset="0"/>
              <a:tabLst>
                <a:tab pos="569913" algn="l"/>
                <a:tab pos="1484313" algn="l"/>
                <a:tab pos="2398713" algn="l"/>
                <a:tab pos="3313113" algn="l"/>
                <a:tab pos="4227513" algn="l"/>
                <a:tab pos="5141913" algn="l"/>
                <a:tab pos="6056313" algn="l"/>
                <a:tab pos="6970713" algn="l"/>
                <a:tab pos="7885113" algn="l"/>
                <a:tab pos="8799513" algn="l"/>
                <a:tab pos="9713913" algn="l"/>
                <a:tab pos="10628313" algn="l"/>
              </a:tabLst>
              <a:defRPr sz="2000">
                <a:solidFill>
                  <a:srgbClr val="FFFFFF"/>
                </a:solidFill>
                <a:latin typeface="Arial" panose="020B0604020202020204" pitchFamily="34" charset="0"/>
                <a:cs typeface="Arial Unicode MS" panose="020B0604020202020204" pitchFamily="34" charset="-128"/>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569913" algn="l"/>
                <a:tab pos="1484313" algn="l"/>
                <a:tab pos="2398713" algn="l"/>
                <a:tab pos="3313113" algn="l"/>
                <a:tab pos="4227513" algn="l"/>
                <a:tab pos="5141913" algn="l"/>
                <a:tab pos="6056313" algn="l"/>
                <a:tab pos="6970713" algn="l"/>
                <a:tab pos="7885113" algn="l"/>
                <a:tab pos="8799513" algn="l"/>
                <a:tab pos="9713913" algn="l"/>
                <a:tab pos="10628313" algn="l"/>
              </a:tabLst>
              <a:defRPr sz="2000">
                <a:solidFill>
                  <a:srgbClr val="FFFFFF"/>
                </a:solidFill>
                <a:latin typeface="Arial" panose="020B0604020202020204" pitchFamily="34" charset="0"/>
                <a:cs typeface="Arial Unicode MS" panose="020B0604020202020204" pitchFamily="34" charset="-128"/>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569913" algn="l"/>
                <a:tab pos="1484313" algn="l"/>
                <a:tab pos="2398713" algn="l"/>
                <a:tab pos="3313113" algn="l"/>
                <a:tab pos="4227513" algn="l"/>
                <a:tab pos="5141913" algn="l"/>
                <a:tab pos="6056313" algn="l"/>
                <a:tab pos="6970713" algn="l"/>
                <a:tab pos="7885113" algn="l"/>
                <a:tab pos="8799513" algn="l"/>
                <a:tab pos="9713913" algn="l"/>
                <a:tab pos="10628313" algn="l"/>
              </a:tabLst>
              <a:defRPr sz="2000">
                <a:solidFill>
                  <a:srgbClr val="FFFFFF"/>
                </a:solidFill>
                <a:latin typeface="Arial" panose="020B0604020202020204" pitchFamily="34" charset="0"/>
                <a:cs typeface="Arial Unicode MS" panose="020B0604020202020204" pitchFamily="34" charset="-128"/>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569913" algn="l"/>
                <a:tab pos="1484313" algn="l"/>
                <a:tab pos="2398713" algn="l"/>
                <a:tab pos="3313113" algn="l"/>
                <a:tab pos="4227513" algn="l"/>
                <a:tab pos="5141913" algn="l"/>
                <a:tab pos="6056313" algn="l"/>
                <a:tab pos="6970713" algn="l"/>
                <a:tab pos="7885113" algn="l"/>
                <a:tab pos="8799513" algn="l"/>
                <a:tab pos="9713913" algn="l"/>
                <a:tab pos="10628313" algn="l"/>
              </a:tabLst>
              <a:defRPr sz="2000">
                <a:solidFill>
                  <a:srgbClr val="FFFFFF"/>
                </a:solidFill>
                <a:latin typeface="Arial" panose="020B0604020202020204" pitchFamily="34" charset="0"/>
                <a:cs typeface="Arial Unicode MS" panose="020B0604020202020204" pitchFamily="34" charset="-128"/>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569913" algn="l"/>
                <a:tab pos="1484313" algn="l"/>
                <a:tab pos="2398713" algn="l"/>
                <a:tab pos="3313113" algn="l"/>
                <a:tab pos="4227513" algn="l"/>
                <a:tab pos="5141913" algn="l"/>
                <a:tab pos="6056313" algn="l"/>
                <a:tab pos="6970713" algn="l"/>
                <a:tab pos="7885113" algn="l"/>
                <a:tab pos="8799513" algn="l"/>
                <a:tab pos="9713913" algn="l"/>
                <a:tab pos="10628313" algn="l"/>
              </a:tabLst>
              <a:defRPr sz="2000">
                <a:solidFill>
                  <a:srgbClr val="FFFFFF"/>
                </a:solidFill>
                <a:latin typeface="Arial" panose="020B0604020202020204" pitchFamily="34" charset="0"/>
                <a:cs typeface="Arial Unicode MS" panose="020B0604020202020204" pitchFamily="34" charset="-128"/>
              </a:defRPr>
            </a:lvl9pPr>
          </a:lstStyle>
          <a:p>
            <a:pPr eaLnBrk="1" hangingPunct="1">
              <a:spcBef>
                <a:spcPct val="0"/>
              </a:spcBef>
              <a:buClrTx/>
              <a:buFont typeface="Arial" panose="020B0604020202020204" pitchFamily="34" charset="0"/>
              <a:buChar char="•"/>
            </a:pPr>
            <a:r>
              <a:rPr lang="en-US" altLang="en-US" sz="4000" dirty="0">
                <a:solidFill>
                  <a:schemeClr val="tx1"/>
                </a:solidFill>
                <a:latin typeface="Times New Roman" panose="02020603050405020304" pitchFamily="18" charset="0"/>
                <a:cs typeface="Times New Roman" panose="02020603050405020304" pitchFamily="18" charset="0"/>
              </a:rPr>
              <a:t>help assess, accept, </a:t>
            </a:r>
            <a:r>
              <a:rPr lang="en-US" altLang="en-US" sz="4000" dirty="0" smtClean="0">
                <a:solidFill>
                  <a:schemeClr val="tx1"/>
                </a:solidFill>
                <a:latin typeface="Times New Roman" panose="02020603050405020304" pitchFamily="18" charset="0"/>
                <a:cs typeface="Times New Roman" panose="02020603050405020304" pitchFamily="18" charset="0"/>
              </a:rPr>
              <a:t>promote, and </a:t>
            </a:r>
            <a:r>
              <a:rPr lang="en-US" altLang="en-US" sz="4000" dirty="0">
                <a:solidFill>
                  <a:schemeClr val="tx1"/>
                </a:solidFill>
                <a:latin typeface="Times New Roman" panose="02020603050405020304" pitchFamily="18" charset="0"/>
                <a:cs typeface="Times New Roman" panose="02020603050405020304" pitchFamily="18" charset="0"/>
              </a:rPr>
              <a:t>encourage </a:t>
            </a:r>
            <a:r>
              <a:rPr lang="en-US" altLang="en-US" sz="4000" dirty="0" smtClean="0">
                <a:solidFill>
                  <a:schemeClr val="tx1"/>
                </a:solidFill>
                <a:latin typeface="Times New Roman" panose="02020603050405020304" pitchFamily="18" charset="0"/>
                <a:cs typeface="Times New Roman" panose="02020603050405020304" pitchFamily="18" charset="0"/>
              </a:rPr>
              <a:t>change, </a:t>
            </a:r>
            <a:r>
              <a:rPr lang="en-US" altLang="en-US" sz="4000" dirty="0">
                <a:solidFill>
                  <a:schemeClr val="tx1"/>
                </a:solidFill>
                <a:latin typeface="Times New Roman" panose="02020603050405020304" pitchFamily="18" charset="0"/>
                <a:cs typeface="Times New Roman" panose="02020603050405020304" pitchFamily="18" charset="0"/>
              </a:rPr>
              <a:t>where </a:t>
            </a:r>
            <a:r>
              <a:rPr lang="en-US" altLang="en-US" sz="4000" dirty="0" smtClean="0">
                <a:solidFill>
                  <a:schemeClr val="tx1"/>
                </a:solidFill>
                <a:latin typeface="Times New Roman" panose="02020603050405020304" pitchFamily="18" charset="0"/>
                <a:cs typeface="Times New Roman" panose="02020603050405020304" pitchFamily="18" charset="0"/>
              </a:rPr>
              <a:t>needed, </a:t>
            </a:r>
            <a:r>
              <a:rPr lang="en-US" altLang="en-US" sz="4000" dirty="0">
                <a:solidFill>
                  <a:schemeClr val="tx1"/>
                </a:solidFill>
                <a:latin typeface="Times New Roman" panose="02020603050405020304" pitchFamily="18" charset="0"/>
                <a:cs typeface="Times New Roman" panose="02020603050405020304" pitchFamily="18" charset="0"/>
              </a:rPr>
              <a:t>for flexibility and adaptability to fit programs to </a:t>
            </a:r>
            <a:r>
              <a:rPr lang="en-US" altLang="en-US" sz="4000" dirty="0" smtClean="0">
                <a:solidFill>
                  <a:schemeClr val="tx1"/>
                </a:solidFill>
                <a:latin typeface="Times New Roman" panose="02020603050405020304" pitchFamily="18" charset="0"/>
                <a:cs typeface="Times New Roman" panose="02020603050405020304" pitchFamily="18" charset="0"/>
              </a:rPr>
              <a:t>people, </a:t>
            </a:r>
            <a:r>
              <a:rPr lang="en-US" altLang="en-US" sz="4000" dirty="0">
                <a:solidFill>
                  <a:schemeClr val="tx1"/>
                </a:solidFill>
                <a:latin typeface="Times New Roman" panose="02020603050405020304" pitchFamily="18" charset="0"/>
                <a:cs typeface="Times New Roman" panose="02020603050405020304" pitchFamily="18" charset="0"/>
              </a:rPr>
              <a:t>so that needs of the woman of today are met. </a:t>
            </a:r>
          </a:p>
        </p:txBody>
      </p:sp>
      <p:sp>
        <p:nvSpPr>
          <p:cNvPr id="8196" name="Text Box 3"/>
          <p:cNvSpPr txBox="1">
            <a:spLocks noChangeArrowheads="1"/>
          </p:cNvSpPr>
          <p:nvPr/>
        </p:nvSpPr>
        <p:spPr bwMode="auto">
          <a:xfrm>
            <a:off x="844550" y="533400"/>
            <a:ext cx="6553200" cy="771623"/>
          </a:xfrm>
          <a:prstGeom prst="rect">
            <a:avLst/>
          </a:prstGeom>
          <a:noFill/>
          <a:ln w="28440">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7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000">
                <a:solidFill>
                  <a:srgbClr val="FFFFFF"/>
                </a:solidFill>
                <a:latin typeface="Arial" panose="020B0604020202020204" pitchFamily="34" charset="0"/>
                <a:cs typeface="Arial Unicode MS" panose="020B0604020202020204" pitchFamily="34" charset="-128"/>
              </a:defRPr>
            </a:lvl1pPr>
            <a:lvl2pPr>
              <a:spcBef>
                <a:spcPts val="6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600">
                <a:solidFill>
                  <a:srgbClr val="FFFFFF"/>
                </a:solidFill>
                <a:latin typeface="Arial" panose="020B0604020202020204" pitchFamily="34" charset="0"/>
                <a:cs typeface="Arial Unicode MS" panose="020B0604020202020204" pitchFamily="34" charset="-128"/>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panose="020B0604020202020204" pitchFamily="34" charset="0"/>
                <a:cs typeface="Arial Unicode MS" panose="020B060402020202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9pPr>
          </a:lstStyle>
          <a:p>
            <a:pPr eaLnBrk="1" hangingPunct="1">
              <a:spcBef>
                <a:spcPct val="0"/>
              </a:spcBef>
              <a:buClrTx/>
              <a:buFontTx/>
              <a:buNone/>
            </a:pPr>
            <a:r>
              <a:rPr lang="en-US" altLang="en-US" sz="4400" b="1" i="1" dirty="0">
                <a:solidFill>
                  <a:schemeClr val="tx1"/>
                </a:solidFill>
                <a:latin typeface="Times New Roman" panose="02020603050405020304" pitchFamily="18" charset="0"/>
                <a:cs typeface="Times New Roman" panose="02020603050405020304" pitchFamily="18" charset="0"/>
              </a:rPr>
              <a:t>4 U</a:t>
            </a:r>
            <a:r>
              <a:rPr lang="en-US" altLang="en-US" sz="4400" b="1" dirty="0">
                <a:solidFill>
                  <a:schemeClr val="tx1"/>
                </a:solidFill>
                <a:latin typeface="Times New Roman" panose="02020603050405020304" pitchFamily="18" charset="0"/>
                <a:cs typeface="Times New Roman" panose="02020603050405020304" pitchFamily="18" charset="0"/>
              </a:rPr>
              <a:t> </a:t>
            </a:r>
            <a:r>
              <a:rPr lang="en-US" altLang="en-US" sz="4400" b="1" dirty="0" smtClean="0">
                <a:solidFill>
                  <a:schemeClr val="tx1"/>
                </a:solidFill>
                <a:latin typeface="Times New Roman" panose="02020603050405020304" pitchFamily="18" charset="0"/>
                <a:cs typeface="Times New Roman" panose="02020603050405020304" pitchFamily="18" charset="0"/>
              </a:rPr>
              <a:t>to …</a:t>
            </a:r>
            <a:endParaRPr lang="en-US" altLang="en-US" sz="4400" b="1" dirty="0">
              <a:solidFill>
                <a:schemeClr val="tx1"/>
              </a:solidFill>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idx="11"/>
          </p:nvPr>
        </p:nvSpPr>
        <p:spPr/>
        <p:txBody>
          <a:bodyPr/>
          <a:lstStyle/>
          <a:p>
            <a:fld id="{669B7B5E-EE85-4AD8-A88C-64190FAB6B0F}" type="slidenum">
              <a:rPr lang="en-US" altLang="en-US" smtClean="0"/>
              <a:pPr/>
              <a:t>4</a:t>
            </a:fld>
            <a:endParaRPr lang="en-US" altLang="en-US" dirty="0"/>
          </a:p>
        </p:txBody>
      </p:sp>
    </p:spTree>
  </p:cSld>
  <p:clrMapOvr>
    <a:masterClrMapping/>
  </p:clrMapOvr>
  <p:transition spd="slow">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1"/>
          <p:cNvSpPr txBox="1">
            <a:spLocks noChangeArrowheads="1"/>
          </p:cNvSpPr>
          <p:nvPr/>
        </p:nvSpPr>
        <p:spPr bwMode="auto">
          <a:xfrm>
            <a:off x="152400" y="304800"/>
            <a:ext cx="8534400" cy="9967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tIns="46800" rIns="45720" bIns="46800" anchor="ctr"/>
          <a:lstStyle>
            <a:lvl1pPr>
              <a:spcBef>
                <a:spcPts val="7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000">
                <a:solidFill>
                  <a:srgbClr val="FFFFFF"/>
                </a:solidFill>
                <a:latin typeface="Arial" panose="020B0604020202020204" pitchFamily="34" charset="0"/>
                <a:cs typeface="Arial Unicode MS" panose="020B0604020202020204" pitchFamily="34" charset="-128"/>
              </a:defRPr>
            </a:lvl1pPr>
            <a:lvl2pPr>
              <a:spcBef>
                <a:spcPts val="6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600">
                <a:solidFill>
                  <a:srgbClr val="FFFFFF"/>
                </a:solidFill>
                <a:latin typeface="Arial" panose="020B0604020202020204" pitchFamily="34" charset="0"/>
                <a:cs typeface="Arial Unicode MS" panose="020B0604020202020204" pitchFamily="34" charset="-128"/>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panose="020B0604020202020204" pitchFamily="34" charset="0"/>
                <a:cs typeface="Arial Unicode MS" panose="020B060402020202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9pPr>
          </a:lstStyle>
          <a:p>
            <a:pPr eaLnBrk="1" hangingPunct="1">
              <a:spcBef>
                <a:spcPct val="0"/>
              </a:spcBef>
              <a:buClrTx/>
              <a:buFontTx/>
              <a:buNone/>
            </a:pPr>
            <a:r>
              <a:rPr lang="en-US" altLang="en-US" sz="4600" dirty="0">
                <a:latin typeface="Franklin Gothic Book" pitchFamily="32" charset="0"/>
              </a:rPr>
              <a:t>  </a:t>
            </a:r>
            <a:r>
              <a:rPr lang="en-US" altLang="en-US" sz="4600" dirty="0" smtClean="0">
                <a:latin typeface="Franklin Gothic Book" pitchFamily="32" charset="0"/>
              </a:rPr>
              <a:t> </a:t>
            </a:r>
            <a:r>
              <a:rPr lang="en-US" altLang="en-US" sz="4400" b="1" dirty="0" smtClean="0">
                <a:solidFill>
                  <a:schemeClr val="tx1"/>
                </a:solidFill>
                <a:latin typeface="Times New Roman" panose="02020603050405020304" pitchFamily="18" charset="0"/>
                <a:cs typeface="Times New Roman" panose="02020603050405020304" pitchFamily="18" charset="0"/>
              </a:rPr>
              <a:t>LWML</a:t>
            </a:r>
            <a:r>
              <a:rPr lang="en-US" altLang="en-US" sz="4400" b="1" dirty="0" smtClean="0">
                <a:latin typeface="Times New Roman" panose="02020603050405020304" pitchFamily="18" charset="0"/>
                <a:cs typeface="Times New Roman" panose="02020603050405020304" pitchFamily="18" charset="0"/>
              </a:rPr>
              <a:t> </a:t>
            </a:r>
            <a:r>
              <a:rPr lang="en-US" altLang="en-US" sz="4400" b="1" dirty="0" smtClean="0">
                <a:solidFill>
                  <a:schemeClr val="tx1"/>
                </a:solidFill>
                <a:latin typeface="Times New Roman" panose="02020603050405020304" pitchFamily="18" charset="0"/>
                <a:cs typeface="Times New Roman" panose="02020603050405020304" pitchFamily="18" charset="0"/>
              </a:rPr>
              <a:t>Women’s Ministry Model</a:t>
            </a:r>
            <a:endParaRPr lang="en-US" altLang="en-US" sz="4000" b="1" dirty="0">
              <a:solidFill>
                <a:schemeClr val="tx1"/>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2895600" y="1524000"/>
            <a:ext cx="2971800" cy="830997"/>
          </a:xfrm>
          <a:prstGeom prst="rect">
            <a:avLst/>
          </a:prstGeom>
          <a:noFill/>
          <a:ln>
            <a:solidFill>
              <a:schemeClr val="tx1"/>
            </a:solidFill>
          </a:ln>
        </p:spPr>
        <p:txBody>
          <a:bodyPr wrap="square" rtlCol="0">
            <a:spAutoFit/>
          </a:bodyPr>
          <a:lstStyle/>
          <a:p>
            <a:pPr algn="ctr"/>
            <a:r>
              <a:rPr lang="en-US" sz="2400" dirty="0" smtClean="0">
                <a:solidFill>
                  <a:schemeClr val="tx1"/>
                </a:solidFill>
                <a:latin typeface="Times New Roman" panose="02020603050405020304" pitchFamily="18" charset="0"/>
                <a:cs typeface="Times New Roman" panose="02020603050405020304" pitchFamily="18" charset="0"/>
              </a:rPr>
              <a:t>Director of Women’s Ministry</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2057400" y="2667000"/>
            <a:ext cx="4724400" cy="830997"/>
          </a:xfrm>
          <a:prstGeom prst="rect">
            <a:avLst/>
          </a:prstGeom>
          <a:noFill/>
          <a:ln>
            <a:solidFill>
              <a:schemeClr val="tx1"/>
            </a:solidFill>
          </a:ln>
        </p:spPr>
        <p:txBody>
          <a:bodyPr wrap="square" rtlCol="0">
            <a:spAutoFit/>
          </a:bodyPr>
          <a:lstStyle/>
          <a:p>
            <a:pPr algn="ctr"/>
            <a:r>
              <a:rPr lang="en-US" sz="2400" dirty="0" smtClean="0">
                <a:solidFill>
                  <a:schemeClr val="tx1"/>
                </a:solidFill>
                <a:latin typeface="Times New Roman" panose="02020603050405020304" pitchFamily="18" charset="0"/>
                <a:cs typeface="Times New Roman" panose="02020603050405020304" pitchFamily="18" charset="0"/>
              </a:rPr>
              <a:t>Women’s Ministry Committee</a:t>
            </a:r>
          </a:p>
          <a:p>
            <a:pPr algn="ctr"/>
            <a:r>
              <a:rPr lang="en-US" sz="2400" dirty="0" smtClean="0">
                <a:solidFill>
                  <a:schemeClr val="tx1"/>
                </a:solidFill>
                <a:latin typeface="Times New Roman" panose="02020603050405020304" pitchFamily="18" charset="0"/>
                <a:cs typeface="Times New Roman" panose="02020603050405020304" pitchFamily="18" charset="0"/>
              </a:rPr>
              <a:t>(Oversees the following groups)</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1970313" y="3810000"/>
            <a:ext cx="6324600" cy="2286000"/>
          </a:xfrm>
          <a:prstGeom prst="rect">
            <a:avLst/>
          </a:prstGeom>
          <a:noFill/>
        </p:spPr>
        <p:txBody>
          <a:bodyPr wrap="none" numCol="2" rtlCol="0">
            <a:noAutofit/>
          </a:bodyPr>
          <a:lstStyle/>
          <a:p>
            <a:r>
              <a:rPr lang="en-US" sz="2000" dirty="0" smtClean="0">
                <a:solidFill>
                  <a:schemeClr val="tx1"/>
                </a:solidFill>
                <a:latin typeface="Times New Roman" panose="02020603050405020304" pitchFamily="18" charset="0"/>
                <a:cs typeface="Times New Roman" panose="02020603050405020304" pitchFamily="18" charset="0"/>
              </a:rPr>
              <a:t>Bible Study</a:t>
            </a:r>
          </a:p>
          <a:p>
            <a:r>
              <a:rPr lang="en-US" sz="2000" dirty="0" smtClean="0">
                <a:solidFill>
                  <a:schemeClr val="tx1"/>
                </a:solidFill>
                <a:latin typeface="Times New Roman" panose="02020603050405020304" pitchFamily="18" charset="0"/>
                <a:cs typeface="Times New Roman" panose="02020603050405020304" pitchFamily="18" charset="0"/>
              </a:rPr>
              <a:t>Retreat</a:t>
            </a:r>
          </a:p>
          <a:p>
            <a:r>
              <a:rPr lang="en-US" sz="2000" dirty="0" smtClean="0">
                <a:solidFill>
                  <a:schemeClr val="tx1"/>
                </a:solidFill>
                <a:latin typeface="Times New Roman" panose="02020603050405020304" pitchFamily="18" charset="0"/>
                <a:cs typeface="Times New Roman" panose="02020603050405020304" pitchFamily="18" charset="0"/>
              </a:rPr>
              <a:t>M.O.P.S.</a:t>
            </a:r>
          </a:p>
          <a:p>
            <a:r>
              <a:rPr lang="en-US" sz="2000" dirty="0" smtClean="0">
                <a:solidFill>
                  <a:schemeClr val="tx1"/>
                </a:solidFill>
                <a:latin typeface="Times New Roman" panose="02020603050405020304" pitchFamily="18" charset="0"/>
                <a:cs typeface="Times New Roman" panose="02020603050405020304" pitchFamily="18" charset="0"/>
              </a:rPr>
              <a:t>Meals</a:t>
            </a:r>
          </a:p>
          <a:p>
            <a:r>
              <a:rPr lang="en-US" sz="2000" dirty="0" smtClean="0">
                <a:solidFill>
                  <a:schemeClr val="tx1"/>
                </a:solidFill>
                <a:latin typeface="Times New Roman" panose="02020603050405020304" pitchFamily="18" charset="0"/>
                <a:cs typeface="Times New Roman" panose="02020603050405020304" pitchFamily="18" charset="0"/>
              </a:rPr>
              <a:t>Altar Guild</a:t>
            </a:r>
          </a:p>
          <a:p>
            <a:endParaRPr lang="en-US" sz="2000" dirty="0" smtClean="0">
              <a:solidFill>
                <a:schemeClr val="tx1"/>
              </a:solidFill>
              <a:latin typeface="Times New Roman" panose="02020603050405020304" pitchFamily="18" charset="0"/>
              <a:cs typeface="Times New Roman" panose="02020603050405020304" pitchFamily="18" charset="0"/>
            </a:endParaRPr>
          </a:p>
          <a:p>
            <a:endParaRPr lang="en-US" sz="2000" dirty="0" smtClean="0">
              <a:solidFill>
                <a:schemeClr val="tx1"/>
              </a:solidFill>
              <a:latin typeface="Times New Roman" panose="02020603050405020304" pitchFamily="18" charset="0"/>
              <a:cs typeface="Times New Roman" panose="02020603050405020304" pitchFamily="18" charset="0"/>
            </a:endParaRPr>
          </a:p>
          <a:p>
            <a:r>
              <a:rPr lang="en-US" sz="2000" dirty="0" smtClean="0">
                <a:solidFill>
                  <a:schemeClr val="tx1"/>
                </a:solidFill>
                <a:latin typeface="Times New Roman" panose="02020603050405020304" pitchFamily="18" charset="0"/>
                <a:cs typeface="Times New Roman" panose="02020603050405020304" pitchFamily="18" charset="0"/>
              </a:rPr>
              <a:t>Quilters</a:t>
            </a:r>
          </a:p>
          <a:p>
            <a:r>
              <a:rPr lang="en-US" sz="2000" dirty="0" smtClean="0">
                <a:solidFill>
                  <a:schemeClr val="tx1"/>
                </a:solidFill>
                <a:latin typeface="Times New Roman" panose="02020603050405020304" pitchFamily="18" charset="0"/>
                <a:cs typeface="Times New Roman" panose="02020603050405020304" pitchFamily="18" charset="0"/>
              </a:rPr>
              <a:t>Prayer Group</a:t>
            </a:r>
          </a:p>
          <a:p>
            <a:r>
              <a:rPr lang="en-US" sz="2000" dirty="0" smtClean="0">
                <a:solidFill>
                  <a:schemeClr val="tx1"/>
                </a:solidFill>
                <a:latin typeface="Times New Roman" panose="02020603050405020304" pitchFamily="18" charset="0"/>
                <a:cs typeface="Times New Roman" panose="02020603050405020304" pitchFamily="18" charset="0"/>
              </a:rPr>
              <a:t>Mother-Daughter Event</a:t>
            </a:r>
          </a:p>
          <a:p>
            <a:r>
              <a:rPr lang="en-US" sz="2000" dirty="0" smtClean="0">
                <a:solidFill>
                  <a:schemeClr val="tx1"/>
                </a:solidFill>
                <a:latin typeface="Times New Roman" panose="02020603050405020304" pitchFamily="18" charset="0"/>
                <a:cs typeface="Times New Roman" panose="02020603050405020304" pitchFamily="18" charset="0"/>
              </a:rPr>
              <a:t>Ladies Night Out</a:t>
            </a:r>
          </a:p>
          <a:p>
            <a:r>
              <a:rPr lang="en-US" sz="2000" dirty="0" smtClean="0">
                <a:solidFill>
                  <a:schemeClr val="tx1"/>
                </a:solidFill>
                <a:latin typeface="Times New Roman" panose="02020603050405020304" pitchFamily="18" charset="0"/>
                <a:cs typeface="Times New Roman" panose="02020603050405020304" pitchFamily="18" charset="0"/>
              </a:rPr>
              <a:t>Book Club</a:t>
            </a:r>
          </a:p>
          <a:p>
            <a:r>
              <a:rPr lang="en-US" sz="2000" dirty="0" smtClean="0">
                <a:solidFill>
                  <a:schemeClr val="tx1"/>
                </a:solidFill>
                <a:latin typeface="Times New Roman" panose="02020603050405020304" pitchFamily="18" charset="0"/>
                <a:cs typeface="Times New Roman" panose="02020603050405020304" pitchFamily="18" charset="0"/>
              </a:rPr>
              <a:t>Projects</a:t>
            </a:r>
            <a:endParaRPr lang="en-US" sz="2000" dirty="0">
              <a:solidFill>
                <a:schemeClr val="tx1"/>
              </a:solidFill>
              <a:latin typeface="Times New Roman" panose="02020603050405020304" pitchFamily="18" charset="0"/>
              <a:cs typeface="Times New Roman" panose="02020603050405020304" pitchFamily="18" charset="0"/>
            </a:endParaRPr>
          </a:p>
        </p:txBody>
      </p:sp>
      <p:cxnSp>
        <p:nvCxnSpPr>
          <p:cNvPr id="14" name="Straight Connector 13"/>
          <p:cNvCxnSpPr/>
          <p:nvPr/>
        </p:nvCxnSpPr>
        <p:spPr bwMode="auto">
          <a:xfrm>
            <a:off x="4343400" y="2354997"/>
            <a:ext cx="0" cy="305332"/>
          </a:xfrm>
          <a:prstGeom prst="lin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Slide Number Placeholder 1"/>
          <p:cNvSpPr>
            <a:spLocks noGrp="1"/>
          </p:cNvSpPr>
          <p:nvPr>
            <p:ph type="sldNum" idx="11"/>
          </p:nvPr>
        </p:nvSpPr>
        <p:spPr/>
        <p:txBody>
          <a:bodyPr/>
          <a:lstStyle/>
          <a:p>
            <a:fld id="{669B7B5E-EE85-4AD8-A88C-64190FAB6B0F}" type="slidenum">
              <a:rPr lang="en-US" altLang="en-US" smtClean="0"/>
              <a:pPr/>
              <a:t>40</a:t>
            </a:fld>
            <a:endParaRPr lang="en-US" altLang="en-US"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1"/>
          <p:cNvSpPr txBox="1">
            <a:spLocks noChangeArrowheads="1"/>
          </p:cNvSpPr>
          <p:nvPr/>
        </p:nvSpPr>
        <p:spPr bwMode="auto">
          <a:xfrm>
            <a:off x="685800" y="4572000"/>
            <a:ext cx="7467600" cy="703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7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000">
                <a:solidFill>
                  <a:srgbClr val="FFFFFF"/>
                </a:solidFill>
                <a:latin typeface="Arial" panose="020B0604020202020204" pitchFamily="34" charset="0"/>
                <a:cs typeface="Arial Unicode MS" panose="020B0604020202020204" pitchFamily="34" charset="-128"/>
              </a:defRPr>
            </a:lvl1pPr>
            <a:lvl2pPr>
              <a:spcBef>
                <a:spcPts val="6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600">
                <a:solidFill>
                  <a:srgbClr val="FFFFFF"/>
                </a:solidFill>
                <a:latin typeface="Arial" panose="020B0604020202020204" pitchFamily="34" charset="0"/>
                <a:cs typeface="Arial Unicode MS" panose="020B0604020202020204" pitchFamily="34" charset="-128"/>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panose="020B0604020202020204" pitchFamily="34" charset="0"/>
                <a:cs typeface="Arial Unicode MS" panose="020B060402020202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9pPr>
          </a:lstStyle>
          <a:p>
            <a:pPr eaLnBrk="1" hangingPunct="1">
              <a:spcBef>
                <a:spcPct val="0"/>
              </a:spcBef>
              <a:buClrTx/>
              <a:buFontTx/>
              <a:buNone/>
            </a:pPr>
            <a:r>
              <a:rPr lang="en-US" altLang="en-US" sz="4000" b="1" dirty="0">
                <a:solidFill>
                  <a:srgbClr val="9CB084"/>
                </a:solidFill>
              </a:rPr>
              <a:t>  </a:t>
            </a:r>
          </a:p>
        </p:txBody>
      </p:sp>
      <p:sp>
        <p:nvSpPr>
          <p:cNvPr id="40963" name="Rectangle 2"/>
          <p:cNvSpPr>
            <a:spLocks noChangeArrowheads="1"/>
          </p:cNvSpPr>
          <p:nvPr/>
        </p:nvSpPr>
        <p:spPr bwMode="auto">
          <a:xfrm>
            <a:off x="152400" y="228600"/>
            <a:ext cx="4267200" cy="1220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7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000">
                <a:solidFill>
                  <a:srgbClr val="FFFFFF"/>
                </a:solidFill>
                <a:latin typeface="Arial" panose="020B0604020202020204" pitchFamily="34" charset="0"/>
                <a:cs typeface="Arial Unicode MS" panose="020B0604020202020204" pitchFamily="34" charset="-128"/>
              </a:defRPr>
            </a:lvl1pPr>
            <a:lvl2pPr>
              <a:spcBef>
                <a:spcPts val="6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600">
                <a:solidFill>
                  <a:srgbClr val="FFFFFF"/>
                </a:solidFill>
                <a:latin typeface="Arial" panose="020B0604020202020204" pitchFamily="34" charset="0"/>
                <a:cs typeface="Arial Unicode MS" panose="020B0604020202020204" pitchFamily="34" charset="-128"/>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panose="020B0604020202020204" pitchFamily="34" charset="0"/>
                <a:cs typeface="Arial Unicode MS" panose="020B060402020202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9pPr>
          </a:lstStyle>
          <a:p>
            <a:pPr eaLnBrk="1" hangingPunct="1">
              <a:spcBef>
                <a:spcPct val="0"/>
              </a:spcBef>
              <a:buClrTx/>
              <a:buFontTx/>
              <a:buNone/>
            </a:pPr>
            <a:endParaRPr lang="en-US" altLang="en-US" sz="2800" i="1" dirty="0">
              <a:solidFill>
                <a:srgbClr val="000000"/>
              </a:solidFill>
              <a:latin typeface="Georgia" panose="02040502050405020303" pitchFamily="18" charset="0"/>
            </a:endParaRPr>
          </a:p>
          <a:p>
            <a:pPr eaLnBrk="1" hangingPunct="1">
              <a:spcBef>
                <a:spcPct val="0"/>
              </a:spcBef>
              <a:buClrTx/>
              <a:buFontTx/>
              <a:buNone/>
            </a:pPr>
            <a:r>
              <a:rPr lang="en-US" altLang="en-US" sz="2800" i="1" dirty="0">
                <a:solidFill>
                  <a:srgbClr val="000000"/>
                </a:solidFill>
                <a:latin typeface="Georgia" panose="02040502050405020303" pitchFamily="18" charset="0"/>
              </a:rPr>
              <a:t> </a:t>
            </a:r>
          </a:p>
          <a:p>
            <a:pPr eaLnBrk="1" hangingPunct="1">
              <a:spcBef>
                <a:spcPct val="0"/>
              </a:spcBef>
              <a:buClrTx/>
              <a:buFontTx/>
              <a:buNone/>
            </a:pPr>
            <a:r>
              <a:rPr lang="en-US" altLang="en-US" sz="1800" i="1" dirty="0">
                <a:latin typeface="Eras Bold ITC" pitchFamily="32" charset="0"/>
              </a:rPr>
              <a:t>	</a:t>
            </a:r>
          </a:p>
        </p:txBody>
      </p:sp>
      <p:sp>
        <p:nvSpPr>
          <p:cNvPr id="40964" name="Rectangle 3"/>
          <p:cNvSpPr>
            <a:spLocks noChangeArrowheads="1"/>
          </p:cNvSpPr>
          <p:nvPr/>
        </p:nvSpPr>
        <p:spPr bwMode="auto">
          <a:xfrm>
            <a:off x="685800" y="3962400"/>
            <a:ext cx="48006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7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000">
                <a:solidFill>
                  <a:srgbClr val="FFFFFF"/>
                </a:solidFill>
                <a:latin typeface="Arial" panose="020B0604020202020204" pitchFamily="34" charset="0"/>
                <a:cs typeface="Arial Unicode MS" panose="020B0604020202020204" pitchFamily="34" charset="-128"/>
              </a:defRPr>
            </a:lvl1pPr>
            <a:lvl2pPr>
              <a:spcBef>
                <a:spcPts val="6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600">
                <a:solidFill>
                  <a:srgbClr val="FFFFFF"/>
                </a:solidFill>
                <a:latin typeface="Arial" panose="020B0604020202020204" pitchFamily="34" charset="0"/>
                <a:cs typeface="Arial Unicode MS" panose="020B0604020202020204" pitchFamily="34" charset="-128"/>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panose="020B0604020202020204" pitchFamily="34" charset="0"/>
                <a:cs typeface="Arial Unicode MS" panose="020B060402020202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9pPr>
          </a:lstStyle>
          <a:p>
            <a:pPr eaLnBrk="1" hangingPunct="1">
              <a:spcBef>
                <a:spcPct val="0"/>
              </a:spcBef>
              <a:buClrTx/>
              <a:buFontTx/>
              <a:buNone/>
            </a:pPr>
            <a:r>
              <a:rPr lang="en-US" altLang="en-US" sz="1800" i="1" dirty="0"/>
              <a:t> </a:t>
            </a:r>
          </a:p>
        </p:txBody>
      </p:sp>
      <p:pic>
        <p:nvPicPr>
          <p:cNvPr id="40965" name="Picture 4"/>
          <p:cNvPicPr>
            <a:picLocks noChangeAspect="1" noChangeArrowheads="1"/>
          </p:cNvPicPr>
          <p:nvPr/>
        </p:nvPicPr>
        <p:blipFill>
          <a:blip r:embed="rId3" cstate="print">
            <a:lum contrast="-40000"/>
            <a:grayscl/>
            <a:extLst>
              <a:ext uri="{28A0092B-C50C-407E-A947-70E740481C1C}">
                <a14:useLocalDpi xmlns:a14="http://schemas.microsoft.com/office/drawing/2010/main" val="0"/>
              </a:ext>
            </a:extLst>
          </a:blip>
          <a:srcRect/>
          <a:stretch>
            <a:fillRect/>
          </a:stretch>
        </p:blipFill>
        <p:spPr bwMode="auto">
          <a:xfrm>
            <a:off x="4905375" y="990600"/>
            <a:ext cx="2994025" cy="3733800"/>
          </a:xfrm>
          <a:prstGeom prst="rect">
            <a:avLst/>
          </a:prstGeom>
          <a:noFill/>
          <a:ln>
            <a:noFill/>
          </a:ln>
          <a:effectLst/>
          <a:extLst>
            <a:ext uri="{909E8E84-426E-40DD-AFC4-6F175D3DCCD1}">
              <a14:hiddenFill xmlns:a14="http://schemas.microsoft.com/office/drawing/2010/main">
                <a:blipFill dpi="0" rotWithShape="0">
                  <a:blip>
                    <a:lum contrast="-40000"/>
                    <a:grayscl/>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0967" name="Picture 6"/>
          <p:cNvPicPr>
            <a:picLocks noChangeAspect="1" noChangeArrowheads="1"/>
          </p:cNvPicPr>
          <p:nvPr/>
        </p:nvPicPr>
        <p:blipFill>
          <a:blip r:embed="rId3" cstate="print">
            <a:lum contrast="-40000"/>
            <a:grayscl/>
            <a:extLst>
              <a:ext uri="{28A0092B-C50C-407E-A947-70E740481C1C}">
                <a14:useLocalDpi xmlns:a14="http://schemas.microsoft.com/office/drawing/2010/main" val="0"/>
              </a:ext>
            </a:extLst>
          </a:blip>
          <a:srcRect/>
          <a:stretch>
            <a:fillRect/>
          </a:stretch>
        </p:blipFill>
        <p:spPr bwMode="auto">
          <a:xfrm>
            <a:off x="179388" y="153988"/>
            <a:ext cx="2889250" cy="3600450"/>
          </a:xfrm>
          <a:prstGeom prst="rect">
            <a:avLst/>
          </a:prstGeom>
          <a:noFill/>
          <a:ln>
            <a:noFill/>
          </a:ln>
          <a:effectLst/>
          <a:extLst>
            <a:ext uri="{909E8E84-426E-40DD-AFC4-6F175D3DCCD1}">
              <a14:hiddenFill xmlns:a14="http://schemas.microsoft.com/office/drawing/2010/main">
                <a:blipFill dpi="0" rotWithShape="0">
                  <a:blip>
                    <a:lum contrast="-40000"/>
                    <a:grayscl/>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0968" name="Picture 7"/>
          <p:cNvPicPr>
            <a:picLocks noChangeAspect="1" noChangeArrowheads="1"/>
          </p:cNvPicPr>
          <p:nvPr/>
        </p:nvPicPr>
        <p:blipFill>
          <a:blip r:embed="rId3" cstate="print">
            <a:lum contrast="-40000"/>
            <a:grayscl/>
            <a:extLst>
              <a:ext uri="{28A0092B-C50C-407E-A947-70E740481C1C}">
                <a14:useLocalDpi xmlns:a14="http://schemas.microsoft.com/office/drawing/2010/main" val="0"/>
              </a:ext>
            </a:extLst>
          </a:blip>
          <a:srcRect/>
          <a:stretch>
            <a:fillRect/>
          </a:stretch>
        </p:blipFill>
        <p:spPr bwMode="auto">
          <a:xfrm>
            <a:off x="2057400" y="2362200"/>
            <a:ext cx="3159125" cy="3940175"/>
          </a:xfrm>
          <a:prstGeom prst="rect">
            <a:avLst/>
          </a:prstGeom>
          <a:noFill/>
          <a:ln>
            <a:noFill/>
          </a:ln>
          <a:effectLst/>
          <a:extLst>
            <a:ext uri="{909E8E84-426E-40DD-AFC4-6F175D3DCCD1}">
              <a14:hiddenFill xmlns:a14="http://schemas.microsoft.com/office/drawing/2010/main">
                <a:blipFill dpi="0" rotWithShape="0">
                  <a:blip>
                    <a:lum contrast="-40000"/>
                    <a:grayscl/>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0969" name="Text Box 8"/>
          <p:cNvSpPr txBox="1">
            <a:spLocks noChangeArrowheads="1"/>
          </p:cNvSpPr>
          <p:nvPr/>
        </p:nvSpPr>
        <p:spPr bwMode="auto">
          <a:xfrm>
            <a:off x="457200" y="274638"/>
            <a:ext cx="7470775"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spcBef>
                <a:spcPts val="7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000">
                <a:solidFill>
                  <a:srgbClr val="FFFFFF"/>
                </a:solidFill>
                <a:latin typeface="Arial" panose="020B0604020202020204" pitchFamily="34" charset="0"/>
                <a:cs typeface="Arial Unicode MS" panose="020B0604020202020204" pitchFamily="34" charset="-128"/>
              </a:defRPr>
            </a:lvl1pPr>
            <a:lvl2pPr>
              <a:spcBef>
                <a:spcPts val="6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600">
                <a:solidFill>
                  <a:srgbClr val="FFFFFF"/>
                </a:solidFill>
                <a:latin typeface="Arial" panose="020B0604020202020204" pitchFamily="34" charset="0"/>
                <a:cs typeface="Arial Unicode MS" panose="020B0604020202020204" pitchFamily="34" charset="-128"/>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panose="020B0604020202020204" pitchFamily="34" charset="0"/>
                <a:cs typeface="Arial Unicode MS" panose="020B060402020202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9pPr>
          </a:lstStyle>
          <a:p>
            <a:pPr eaLnBrk="1" hangingPunct="1">
              <a:spcBef>
                <a:spcPct val="0"/>
              </a:spcBef>
              <a:buClrTx/>
              <a:buFontTx/>
              <a:buNone/>
            </a:pPr>
            <a:r>
              <a:rPr lang="en-US" altLang="en-US" sz="4600" dirty="0">
                <a:latin typeface="Franklin Gothic Book" pitchFamily="32" charset="0"/>
              </a:rPr>
              <a:t>			</a:t>
            </a:r>
            <a:r>
              <a:rPr lang="en-US" altLang="en-US" sz="4400" b="1" dirty="0">
                <a:solidFill>
                  <a:schemeClr val="tx1"/>
                </a:solidFill>
                <a:latin typeface="Times New Roman" panose="02020603050405020304" pitchFamily="18" charset="0"/>
                <a:cs typeface="Times New Roman" panose="02020603050405020304" pitchFamily="18" charset="0"/>
              </a:rPr>
              <a:t>Sisters in </a:t>
            </a:r>
            <a:r>
              <a:rPr lang="en-US" altLang="en-US" sz="4400" b="1" dirty="0" smtClean="0">
                <a:solidFill>
                  <a:schemeClr val="tx1"/>
                </a:solidFill>
                <a:latin typeface="Times New Roman" panose="02020603050405020304" pitchFamily="18" charset="0"/>
                <a:cs typeface="Times New Roman" panose="02020603050405020304" pitchFamily="18" charset="0"/>
              </a:rPr>
              <a:t>Mission 				 Model</a:t>
            </a:r>
            <a:endParaRPr lang="en-US" altLang="en-US" sz="4400" b="1" dirty="0">
              <a:solidFill>
                <a:schemeClr val="tx1"/>
              </a:solidFill>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idx="11"/>
          </p:nvPr>
        </p:nvSpPr>
        <p:spPr/>
        <p:txBody>
          <a:bodyPr/>
          <a:lstStyle/>
          <a:p>
            <a:fld id="{669B7B5E-EE85-4AD8-A88C-64190FAB6B0F}" type="slidenum">
              <a:rPr lang="en-US" altLang="en-US" smtClean="0"/>
              <a:pPr/>
              <a:t>41</a:t>
            </a:fld>
            <a:endParaRPr lang="en-US" altLang="en-US" dirty="0"/>
          </a:p>
        </p:txBody>
      </p:sp>
    </p:spTree>
  </p:cSld>
  <p:clrMapOvr>
    <a:masterClrMapping/>
  </p:clrMapOvr>
  <p:transition spd="slow">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1"/>
          <p:cNvSpPr txBox="1">
            <a:spLocks noChangeArrowheads="1"/>
          </p:cNvSpPr>
          <p:nvPr/>
        </p:nvSpPr>
        <p:spPr bwMode="auto">
          <a:xfrm>
            <a:off x="533400" y="152400"/>
            <a:ext cx="7467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tIns="46800" rIns="45720" bIns="46800" anchor="ctr"/>
          <a:lstStyle>
            <a:lvl1pPr>
              <a:spcBef>
                <a:spcPts val="7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000">
                <a:solidFill>
                  <a:srgbClr val="FFFFFF"/>
                </a:solidFill>
                <a:latin typeface="Arial" panose="020B0604020202020204" pitchFamily="34" charset="0"/>
                <a:cs typeface="Arial Unicode MS" panose="020B0604020202020204" pitchFamily="34" charset="-128"/>
              </a:defRPr>
            </a:lvl1pPr>
            <a:lvl2pPr>
              <a:spcBef>
                <a:spcPts val="6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600">
                <a:solidFill>
                  <a:srgbClr val="FFFFFF"/>
                </a:solidFill>
                <a:latin typeface="Arial" panose="020B0604020202020204" pitchFamily="34" charset="0"/>
                <a:cs typeface="Arial Unicode MS" panose="020B0604020202020204" pitchFamily="34" charset="-128"/>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panose="020B0604020202020204" pitchFamily="34" charset="0"/>
                <a:cs typeface="Arial Unicode MS" panose="020B060402020202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9pPr>
          </a:lstStyle>
          <a:p>
            <a:pPr eaLnBrk="1" hangingPunct="1">
              <a:spcBef>
                <a:spcPct val="0"/>
              </a:spcBef>
              <a:buClrTx/>
              <a:buFontTx/>
              <a:buNone/>
            </a:pPr>
            <a:r>
              <a:rPr lang="en-US" altLang="en-US" sz="4600" dirty="0">
                <a:latin typeface="Franklin Gothic Book" pitchFamily="32" charset="0"/>
              </a:rPr>
              <a:t>	</a:t>
            </a:r>
            <a:r>
              <a:rPr lang="en-US" altLang="en-US" sz="4600" dirty="0" smtClean="0">
                <a:latin typeface="Franklin Gothic Book" pitchFamily="32" charset="0"/>
              </a:rPr>
              <a:t>     </a:t>
            </a:r>
            <a:r>
              <a:rPr lang="en-US" altLang="en-US" sz="4400" b="1" dirty="0" smtClean="0">
                <a:solidFill>
                  <a:schemeClr val="tx1"/>
                </a:solidFill>
                <a:latin typeface="Times New Roman" panose="02020603050405020304" pitchFamily="18" charset="0"/>
                <a:cs typeface="Times New Roman" panose="02020603050405020304" pitchFamily="18" charset="0"/>
              </a:rPr>
              <a:t>Sisters </a:t>
            </a:r>
            <a:r>
              <a:rPr lang="en-US" altLang="en-US" sz="4400" b="1" dirty="0">
                <a:solidFill>
                  <a:schemeClr val="tx1"/>
                </a:solidFill>
                <a:latin typeface="Times New Roman" panose="02020603050405020304" pitchFamily="18" charset="0"/>
                <a:cs typeface="Times New Roman" panose="02020603050405020304" pitchFamily="18" charset="0"/>
              </a:rPr>
              <a:t>in </a:t>
            </a:r>
            <a:r>
              <a:rPr lang="en-US" altLang="en-US" sz="4400" b="1" dirty="0" smtClean="0">
                <a:solidFill>
                  <a:schemeClr val="tx1"/>
                </a:solidFill>
                <a:latin typeface="Times New Roman" panose="02020603050405020304" pitchFamily="18" charset="0"/>
                <a:cs typeface="Times New Roman" panose="02020603050405020304" pitchFamily="18" charset="0"/>
              </a:rPr>
              <a:t>Mission Model </a:t>
            </a:r>
            <a:endParaRPr lang="en-US" altLang="en-US" sz="4600" b="1" dirty="0">
              <a:solidFill>
                <a:schemeClr val="tx1"/>
              </a:solidFill>
              <a:latin typeface="Times New Roman" panose="02020603050405020304" pitchFamily="18" charset="0"/>
              <a:cs typeface="Times New Roman" panose="02020603050405020304" pitchFamily="18" charset="0"/>
            </a:endParaRPr>
          </a:p>
        </p:txBody>
      </p:sp>
      <p:sp>
        <p:nvSpPr>
          <p:cNvPr id="41987" name="Text Box 2"/>
          <p:cNvSpPr txBox="1">
            <a:spLocks noChangeArrowheads="1"/>
          </p:cNvSpPr>
          <p:nvPr/>
        </p:nvSpPr>
        <p:spPr bwMode="auto">
          <a:xfrm>
            <a:off x="533400" y="1676400"/>
            <a:ext cx="7467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492125" indent="-457200">
              <a:spcBef>
                <a:spcPts val="75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3000">
                <a:solidFill>
                  <a:srgbClr val="FFFFFF"/>
                </a:solidFill>
                <a:latin typeface="Arial" panose="020B0604020202020204" pitchFamily="34" charset="0"/>
                <a:cs typeface="Arial Unicode MS" panose="020B0604020202020204" pitchFamily="34" charset="-128"/>
              </a:defRPr>
            </a:lvl1pPr>
            <a:lvl2pPr marL="722313" indent="-271463">
              <a:spcBef>
                <a:spcPts val="65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600">
                <a:solidFill>
                  <a:srgbClr val="FFFFFF"/>
                </a:solidFill>
                <a:latin typeface="Arial" panose="020B0604020202020204" pitchFamily="34" charset="0"/>
                <a:cs typeface="Arial Unicode MS" panose="020B0604020202020204" pitchFamily="34" charset="-128"/>
              </a:defRPr>
            </a:lvl2pPr>
            <a:lvl3pPr>
              <a:spcBef>
                <a:spcPts val="6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FFFFFF"/>
                </a:solidFill>
                <a:latin typeface="Arial" panose="020B0604020202020204" pitchFamily="34" charset="0"/>
                <a:cs typeface="Arial Unicode MS" panose="020B0604020202020204" pitchFamily="34" charset="-128"/>
              </a:defRPr>
            </a:lvl3pPr>
            <a:lvl4pPr>
              <a:spcBef>
                <a:spcPts val="5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FFFFFF"/>
                </a:solidFill>
                <a:latin typeface="Arial" panose="020B0604020202020204" pitchFamily="34" charset="0"/>
                <a:cs typeface="Arial Unicode MS" panose="020B0604020202020204" pitchFamily="34" charset="-128"/>
              </a:defRPr>
            </a:lvl4pPr>
            <a:lvl5pPr>
              <a:spcBef>
                <a:spcPts val="5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FFFFFF"/>
                </a:solidFill>
                <a:latin typeface="Arial" panose="020B0604020202020204" pitchFamily="34" charset="0"/>
                <a:cs typeface="Arial Unicode MS" panose="020B0604020202020204" pitchFamily="34" charset="-128"/>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FFFFFF"/>
                </a:solidFill>
                <a:latin typeface="Arial" panose="020B0604020202020204" pitchFamily="34" charset="0"/>
                <a:cs typeface="Arial Unicode MS" panose="020B0604020202020204" pitchFamily="34" charset="-128"/>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FFFFFF"/>
                </a:solidFill>
                <a:latin typeface="Arial" panose="020B0604020202020204" pitchFamily="34" charset="0"/>
                <a:cs typeface="Arial Unicode MS" panose="020B0604020202020204" pitchFamily="34" charset="-128"/>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FFFFFF"/>
                </a:solidFill>
                <a:latin typeface="Arial" panose="020B0604020202020204" pitchFamily="34" charset="0"/>
                <a:cs typeface="Arial Unicode MS" panose="020B0604020202020204" pitchFamily="34" charset="-128"/>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FFFFFF"/>
                </a:solidFill>
                <a:latin typeface="Arial" panose="020B0604020202020204" pitchFamily="34" charset="0"/>
                <a:cs typeface="Arial Unicode MS" panose="020B0604020202020204" pitchFamily="34" charset="-128"/>
              </a:defRPr>
            </a:lvl9pPr>
          </a:lstStyle>
          <a:p>
            <a:pPr eaLnBrk="1" hangingPunct="1">
              <a:buClrTx/>
              <a:buFont typeface="Arial" panose="020B0604020202020204" pitchFamily="34" charset="0"/>
              <a:buChar char="•"/>
            </a:pPr>
            <a:r>
              <a:rPr lang="en-US" altLang="en-US" sz="3200" dirty="0">
                <a:solidFill>
                  <a:schemeClr val="tx1"/>
                </a:solidFill>
                <a:latin typeface="Times New Roman" panose="02020603050405020304" pitchFamily="18" charset="0"/>
                <a:cs typeface="Times New Roman" panose="02020603050405020304" pitchFamily="18" charset="0"/>
              </a:rPr>
              <a:t>Neighboring </a:t>
            </a:r>
            <a:r>
              <a:rPr lang="en-US" altLang="en-US" sz="3200" dirty="0" smtClean="0">
                <a:solidFill>
                  <a:schemeClr val="tx1"/>
                </a:solidFill>
                <a:latin typeface="Times New Roman" panose="02020603050405020304" pitchFamily="18" charset="0"/>
                <a:cs typeface="Times New Roman" panose="02020603050405020304" pitchFamily="18" charset="0"/>
              </a:rPr>
              <a:t>societies, each with a smaller number of participants, </a:t>
            </a:r>
            <a:r>
              <a:rPr lang="en-US" altLang="en-US" sz="3200" dirty="0">
                <a:solidFill>
                  <a:schemeClr val="tx1"/>
                </a:solidFill>
                <a:latin typeface="Times New Roman" panose="02020603050405020304" pitchFamily="18" charset="0"/>
                <a:cs typeface="Times New Roman" panose="02020603050405020304" pitchFamily="18" charset="0"/>
              </a:rPr>
              <a:t>combine to </a:t>
            </a:r>
            <a:r>
              <a:rPr lang="en-US" altLang="en-US" sz="3200" dirty="0" smtClean="0">
                <a:solidFill>
                  <a:schemeClr val="tx1"/>
                </a:solidFill>
                <a:latin typeface="Times New Roman" panose="02020603050405020304" pitchFamily="18" charset="0"/>
                <a:cs typeface="Times New Roman" panose="02020603050405020304" pitchFamily="18" charset="0"/>
              </a:rPr>
              <a:t>sponsor </a:t>
            </a:r>
            <a:r>
              <a:rPr lang="en-US" altLang="en-US" sz="3200" dirty="0">
                <a:solidFill>
                  <a:schemeClr val="tx1"/>
                </a:solidFill>
                <a:latin typeface="Times New Roman" panose="02020603050405020304" pitchFamily="18" charset="0"/>
                <a:cs typeface="Times New Roman" panose="02020603050405020304" pitchFamily="18" charset="0"/>
              </a:rPr>
              <a:t>events and activities.</a:t>
            </a:r>
          </a:p>
          <a:p>
            <a:pPr eaLnBrk="1" hangingPunct="1">
              <a:buClrTx/>
              <a:buFont typeface="Arial" panose="020B0604020202020204" pitchFamily="34" charset="0"/>
              <a:buChar char="•"/>
            </a:pPr>
            <a:r>
              <a:rPr lang="en-US" altLang="en-US" sz="3200" dirty="0" smtClean="0">
                <a:solidFill>
                  <a:schemeClr val="tx1"/>
                </a:solidFill>
                <a:latin typeface="Times New Roman" panose="02020603050405020304" pitchFamily="18" charset="0"/>
                <a:cs typeface="Times New Roman" panose="02020603050405020304" pitchFamily="18" charset="0"/>
              </a:rPr>
              <a:t>Encourage </a:t>
            </a:r>
            <a:r>
              <a:rPr lang="en-US" altLang="en-US" sz="3200" dirty="0">
                <a:solidFill>
                  <a:schemeClr val="tx1"/>
                </a:solidFill>
                <a:latin typeface="Times New Roman" panose="02020603050405020304" pitchFamily="18" charset="0"/>
                <a:cs typeface="Times New Roman" panose="02020603050405020304" pitchFamily="18" charset="0"/>
              </a:rPr>
              <a:t>and inform women at each congregation.</a:t>
            </a:r>
          </a:p>
          <a:p>
            <a:pPr eaLnBrk="1" hangingPunct="1">
              <a:buClrTx/>
              <a:buFont typeface="Arial" panose="020B0604020202020204" pitchFamily="34" charset="0"/>
              <a:buChar char="•"/>
            </a:pPr>
            <a:r>
              <a:rPr lang="en-US" altLang="en-US" sz="3200" dirty="0">
                <a:solidFill>
                  <a:schemeClr val="tx1"/>
                </a:solidFill>
                <a:latin typeface="Times New Roman" panose="02020603050405020304" pitchFamily="18" charset="0"/>
                <a:cs typeface="Times New Roman" panose="02020603050405020304" pitchFamily="18" charset="0"/>
              </a:rPr>
              <a:t>Each </a:t>
            </a:r>
            <a:r>
              <a:rPr lang="en-US" altLang="en-US" sz="3200" dirty="0" smtClean="0">
                <a:solidFill>
                  <a:schemeClr val="tx1"/>
                </a:solidFill>
                <a:latin typeface="Times New Roman" panose="02020603050405020304" pitchFamily="18" charset="0"/>
                <a:cs typeface="Times New Roman" panose="02020603050405020304" pitchFamily="18" charset="0"/>
              </a:rPr>
              <a:t>society could </a:t>
            </a:r>
            <a:r>
              <a:rPr lang="en-US" altLang="en-US" sz="3200" dirty="0">
                <a:solidFill>
                  <a:schemeClr val="tx1"/>
                </a:solidFill>
                <a:latin typeface="Times New Roman" panose="02020603050405020304" pitchFamily="18" charset="0"/>
                <a:cs typeface="Times New Roman" panose="02020603050405020304" pitchFamily="18" charset="0"/>
              </a:rPr>
              <a:t>have a focus area for planning.</a:t>
            </a:r>
          </a:p>
          <a:p>
            <a:pPr lvl="1" eaLnBrk="1" hangingPunct="1">
              <a:buClrTx/>
              <a:buSzPct val="90000"/>
              <a:buFontTx/>
              <a:buNone/>
            </a:pPr>
            <a:endParaRPr lang="en-US" altLang="en-US" sz="3200" dirty="0">
              <a:solidFill>
                <a:schemeClr val="tx1"/>
              </a:solidFill>
            </a:endParaRPr>
          </a:p>
        </p:txBody>
      </p:sp>
      <p:sp>
        <p:nvSpPr>
          <p:cNvPr id="2" name="Slide Number Placeholder 1"/>
          <p:cNvSpPr>
            <a:spLocks noGrp="1"/>
          </p:cNvSpPr>
          <p:nvPr>
            <p:ph type="sldNum" idx="11"/>
          </p:nvPr>
        </p:nvSpPr>
        <p:spPr/>
        <p:txBody>
          <a:bodyPr/>
          <a:lstStyle/>
          <a:p>
            <a:fld id="{669B7B5E-EE85-4AD8-A88C-64190FAB6B0F}" type="slidenum">
              <a:rPr lang="en-US" altLang="en-US" smtClean="0"/>
              <a:pPr/>
              <a:t>42</a:t>
            </a:fld>
            <a:endParaRPr lang="en-US" altLang="en-US"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1"/>
          <p:cNvSpPr txBox="1">
            <a:spLocks noChangeArrowheads="1"/>
          </p:cNvSpPr>
          <p:nvPr/>
        </p:nvSpPr>
        <p:spPr bwMode="auto">
          <a:xfrm>
            <a:off x="304800" y="304347"/>
            <a:ext cx="7467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tIns="46800" rIns="45720" bIns="46800" anchor="ctr"/>
          <a:lstStyle>
            <a:lvl1pPr>
              <a:spcBef>
                <a:spcPts val="7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000">
                <a:solidFill>
                  <a:srgbClr val="FFFFFF"/>
                </a:solidFill>
                <a:latin typeface="Arial" panose="020B0604020202020204" pitchFamily="34" charset="0"/>
                <a:cs typeface="Arial Unicode MS" panose="020B0604020202020204" pitchFamily="34" charset="-128"/>
              </a:defRPr>
            </a:lvl1pPr>
            <a:lvl2pPr>
              <a:spcBef>
                <a:spcPts val="6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600">
                <a:solidFill>
                  <a:srgbClr val="FFFFFF"/>
                </a:solidFill>
                <a:latin typeface="Arial" panose="020B0604020202020204" pitchFamily="34" charset="0"/>
                <a:cs typeface="Arial Unicode MS" panose="020B0604020202020204" pitchFamily="34" charset="-128"/>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panose="020B0604020202020204" pitchFamily="34" charset="0"/>
                <a:cs typeface="Arial Unicode MS" panose="020B060402020202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9pPr>
          </a:lstStyle>
          <a:p>
            <a:pPr eaLnBrk="1" hangingPunct="1">
              <a:spcBef>
                <a:spcPct val="0"/>
              </a:spcBef>
              <a:buClrTx/>
              <a:buFontTx/>
              <a:buNone/>
            </a:pPr>
            <a:r>
              <a:rPr lang="en-US" altLang="en-US" sz="4600" dirty="0">
                <a:latin typeface="Franklin Gothic Book" pitchFamily="32" charset="0"/>
              </a:rPr>
              <a:t>     </a:t>
            </a:r>
            <a:r>
              <a:rPr lang="en-US" altLang="en-US" sz="4600" dirty="0" smtClean="0">
                <a:latin typeface="Franklin Gothic Book" pitchFamily="32" charset="0"/>
              </a:rPr>
              <a:t>   </a:t>
            </a:r>
            <a:r>
              <a:rPr lang="en-US" altLang="en-US" sz="4400" b="1" dirty="0" smtClean="0">
                <a:solidFill>
                  <a:schemeClr val="tx1"/>
                </a:solidFill>
                <a:latin typeface="Times New Roman" panose="02020603050405020304" pitchFamily="18" charset="0"/>
                <a:cs typeface="Times New Roman" panose="02020603050405020304" pitchFamily="18" charset="0"/>
              </a:rPr>
              <a:t>Non-Geographic Model </a:t>
            </a:r>
            <a:endParaRPr lang="en-US" altLang="en-US" sz="4600" b="1" dirty="0">
              <a:solidFill>
                <a:schemeClr val="tx1"/>
              </a:solidFill>
              <a:latin typeface="Times New Roman" panose="02020603050405020304" pitchFamily="18" charset="0"/>
              <a:cs typeface="Times New Roman" panose="02020603050405020304" pitchFamily="18" charset="0"/>
            </a:endParaRPr>
          </a:p>
        </p:txBody>
      </p:sp>
      <p:sp>
        <p:nvSpPr>
          <p:cNvPr id="40962" name="Text Box 2"/>
          <p:cNvSpPr txBox="1">
            <a:spLocks noChangeArrowheads="1"/>
          </p:cNvSpPr>
          <p:nvPr/>
        </p:nvSpPr>
        <p:spPr bwMode="auto">
          <a:xfrm>
            <a:off x="609600" y="1676400"/>
            <a:ext cx="7848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417513" indent="-382588">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FFFFFF"/>
                </a:solidFill>
                <a:latin typeface="Arial" charset="0"/>
                <a:cs typeface="Arial Unicode MS" charset="0"/>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FFFFFF"/>
                </a:solidFill>
                <a:latin typeface="Arial" charset="0"/>
                <a:cs typeface="Arial Unicode MS" charset="0"/>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FFFFFF"/>
                </a:solidFill>
                <a:latin typeface="Arial" charset="0"/>
                <a:cs typeface="Arial Unicode MS" charset="0"/>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FFFFFF"/>
                </a:solidFill>
                <a:latin typeface="Arial" charset="0"/>
                <a:cs typeface="Arial Unicode MS" charset="0"/>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FFFFFF"/>
                </a:solidFill>
                <a:latin typeface="Arial" charset="0"/>
                <a:cs typeface="Arial Unicode MS" charset="0"/>
              </a:defRPr>
            </a:lvl5pPr>
            <a:lvl6pPr marL="2514600" indent="-228600" defTabSz="457200" fontAlgn="base">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FFFFFF"/>
                </a:solidFill>
                <a:latin typeface="Arial" charset="0"/>
                <a:cs typeface="Arial Unicode MS" charset="0"/>
              </a:defRPr>
            </a:lvl6pPr>
            <a:lvl7pPr marL="2971800" indent="-228600" defTabSz="457200" fontAlgn="base">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FFFFFF"/>
                </a:solidFill>
                <a:latin typeface="Arial" charset="0"/>
                <a:cs typeface="Arial Unicode MS" charset="0"/>
              </a:defRPr>
            </a:lvl7pPr>
            <a:lvl8pPr marL="3429000" indent="-228600" defTabSz="457200" fontAlgn="base">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FFFFFF"/>
                </a:solidFill>
                <a:latin typeface="Arial" charset="0"/>
                <a:cs typeface="Arial Unicode MS" charset="0"/>
              </a:defRPr>
            </a:lvl8pPr>
            <a:lvl9pPr marL="3886200" indent="-228600" defTabSz="457200" fontAlgn="base">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FFFFFF"/>
                </a:solidFill>
                <a:latin typeface="Arial" charset="0"/>
                <a:cs typeface="Arial Unicode MS" charset="0"/>
              </a:defRPr>
            </a:lvl9pPr>
          </a:lstStyle>
          <a:p>
            <a:pPr marL="34925" indent="0" eaLnBrk="1" hangingPunct="1">
              <a:spcBef>
                <a:spcPts val="800"/>
              </a:spcBef>
              <a:buClr>
                <a:srgbClr val="CEB966"/>
              </a:buClr>
              <a:buSzPct val="80000"/>
              <a:buFont typeface="Times New Roman" pitchFamily="16" charset="0"/>
              <a:buNone/>
              <a:defRPr/>
            </a:pPr>
            <a:r>
              <a:rPr lang="en-US" altLang="en-US" sz="3600" dirty="0" smtClean="0">
                <a:solidFill>
                  <a:schemeClr val="tx1"/>
                </a:solidFill>
                <a:latin typeface="Times New Roman" panose="02020603050405020304" pitchFamily="18" charset="0"/>
                <a:cs typeface="Times New Roman" panose="02020603050405020304" pitchFamily="18" charset="0"/>
              </a:rPr>
              <a:t>We have many subsets of society: the workplace, neighborhoods, campuses, military, and communities around the world. This model provides the opportunity for Christian women to share the Gospel where they are.</a:t>
            </a:r>
          </a:p>
          <a:p>
            <a:pPr eaLnBrk="1" hangingPunct="1">
              <a:spcBef>
                <a:spcPts val="800"/>
              </a:spcBef>
              <a:buClr>
                <a:srgbClr val="CEB966"/>
              </a:buClr>
              <a:buSzPct val="80000"/>
              <a:buFont typeface="Wingdings 2" pitchFamily="16" charset="2"/>
              <a:buNone/>
              <a:defRPr/>
            </a:pPr>
            <a:endParaRPr lang="en-US" altLang="en-US" sz="3600" dirty="0" smtClean="0">
              <a:solidFill>
                <a:schemeClr val="tx1"/>
              </a:solidFill>
            </a:endParaRPr>
          </a:p>
        </p:txBody>
      </p:sp>
      <p:sp>
        <p:nvSpPr>
          <p:cNvPr id="2" name="Slide Number Placeholder 1"/>
          <p:cNvSpPr>
            <a:spLocks noGrp="1"/>
          </p:cNvSpPr>
          <p:nvPr>
            <p:ph type="sldNum" idx="11"/>
          </p:nvPr>
        </p:nvSpPr>
        <p:spPr/>
        <p:txBody>
          <a:bodyPr/>
          <a:lstStyle/>
          <a:p>
            <a:fld id="{669B7B5E-EE85-4AD8-A88C-64190FAB6B0F}" type="slidenum">
              <a:rPr lang="en-US" altLang="en-US" smtClean="0"/>
              <a:pPr/>
              <a:t>43</a:t>
            </a:fld>
            <a:endParaRPr lang="en-US" altLang="en-US"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1"/>
          <p:cNvSpPr txBox="1">
            <a:spLocks noChangeArrowheads="1"/>
          </p:cNvSpPr>
          <p:nvPr/>
        </p:nvSpPr>
        <p:spPr bwMode="auto">
          <a:xfrm>
            <a:off x="417739" y="352425"/>
            <a:ext cx="7467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tIns="46800" rIns="45720" bIns="46800" anchor="ctr"/>
          <a:lstStyle>
            <a:lvl1pPr>
              <a:spcBef>
                <a:spcPts val="7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000">
                <a:solidFill>
                  <a:srgbClr val="FFFFFF"/>
                </a:solidFill>
                <a:latin typeface="Arial" panose="020B0604020202020204" pitchFamily="34" charset="0"/>
                <a:cs typeface="Arial Unicode MS" panose="020B0604020202020204" pitchFamily="34" charset="-128"/>
              </a:defRPr>
            </a:lvl1pPr>
            <a:lvl2pPr>
              <a:spcBef>
                <a:spcPts val="6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600">
                <a:solidFill>
                  <a:srgbClr val="FFFFFF"/>
                </a:solidFill>
                <a:latin typeface="Arial" panose="020B0604020202020204" pitchFamily="34" charset="0"/>
                <a:cs typeface="Arial Unicode MS" panose="020B0604020202020204" pitchFamily="34" charset="-128"/>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panose="020B0604020202020204" pitchFamily="34" charset="0"/>
                <a:cs typeface="Arial Unicode MS" panose="020B060402020202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9pPr>
          </a:lstStyle>
          <a:p>
            <a:pPr algn="ctr" eaLnBrk="1" hangingPunct="1">
              <a:spcBef>
                <a:spcPct val="0"/>
              </a:spcBef>
              <a:buClrTx/>
              <a:buFontTx/>
              <a:buNone/>
            </a:pPr>
            <a:r>
              <a:rPr lang="en-US" altLang="en-US" sz="4400" b="1" dirty="0">
                <a:solidFill>
                  <a:schemeClr val="tx1"/>
                </a:solidFill>
                <a:latin typeface="Times New Roman" panose="02020603050405020304" pitchFamily="18" charset="0"/>
                <a:cs typeface="Times New Roman" panose="02020603050405020304" pitchFamily="18" charset="0"/>
              </a:rPr>
              <a:t>Non-Geographic </a:t>
            </a:r>
            <a:r>
              <a:rPr lang="en-US" altLang="en-US" sz="4400" b="1" dirty="0" smtClean="0">
                <a:solidFill>
                  <a:schemeClr val="tx1"/>
                </a:solidFill>
                <a:latin typeface="Times New Roman" panose="02020603050405020304" pitchFamily="18" charset="0"/>
                <a:cs typeface="Times New Roman" panose="02020603050405020304" pitchFamily="18" charset="0"/>
              </a:rPr>
              <a:t>Model</a:t>
            </a:r>
            <a:endParaRPr lang="en-US" altLang="en-US" sz="4400" b="1" dirty="0">
              <a:solidFill>
                <a:schemeClr val="tx1"/>
              </a:solidFill>
              <a:latin typeface="Times New Roman" panose="02020603050405020304" pitchFamily="18" charset="0"/>
              <a:cs typeface="Times New Roman" panose="02020603050405020304" pitchFamily="18" charset="0"/>
            </a:endParaRPr>
          </a:p>
        </p:txBody>
      </p:sp>
      <p:sp>
        <p:nvSpPr>
          <p:cNvPr id="41986" name="Text Box 2"/>
          <p:cNvSpPr txBox="1">
            <a:spLocks noChangeArrowheads="1"/>
          </p:cNvSpPr>
          <p:nvPr/>
        </p:nvSpPr>
        <p:spPr bwMode="auto">
          <a:xfrm>
            <a:off x="428625" y="1828800"/>
            <a:ext cx="7467600" cy="4202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417513" indent="-382588">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FFFFFF"/>
                </a:solidFill>
                <a:latin typeface="Arial" charset="0"/>
                <a:cs typeface="Arial Unicode MS" charset="0"/>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FFFFFF"/>
                </a:solidFill>
                <a:latin typeface="Arial" charset="0"/>
                <a:cs typeface="Arial Unicode MS" charset="0"/>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FFFFFF"/>
                </a:solidFill>
                <a:latin typeface="Arial" charset="0"/>
                <a:cs typeface="Arial Unicode MS" charset="0"/>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FFFFFF"/>
                </a:solidFill>
                <a:latin typeface="Arial" charset="0"/>
                <a:cs typeface="Arial Unicode MS" charset="0"/>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FFFFFF"/>
                </a:solidFill>
                <a:latin typeface="Arial" charset="0"/>
                <a:cs typeface="Arial Unicode MS" charset="0"/>
              </a:defRPr>
            </a:lvl5pPr>
            <a:lvl6pPr marL="2514600" indent="-228600" defTabSz="457200" fontAlgn="base">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FFFFFF"/>
                </a:solidFill>
                <a:latin typeface="Arial" charset="0"/>
                <a:cs typeface="Arial Unicode MS" charset="0"/>
              </a:defRPr>
            </a:lvl6pPr>
            <a:lvl7pPr marL="2971800" indent="-228600" defTabSz="457200" fontAlgn="base">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FFFFFF"/>
                </a:solidFill>
                <a:latin typeface="Arial" charset="0"/>
                <a:cs typeface="Arial Unicode MS" charset="0"/>
              </a:defRPr>
            </a:lvl7pPr>
            <a:lvl8pPr marL="3429000" indent="-228600" defTabSz="457200" fontAlgn="base">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FFFFFF"/>
                </a:solidFill>
                <a:latin typeface="Arial" charset="0"/>
                <a:cs typeface="Arial Unicode MS" charset="0"/>
              </a:defRPr>
            </a:lvl8pPr>
            <a:lvl9pPr marL="3886200" indent="-228600" defTabSz="457200" fontAlgn="base">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FFFFFF"/>
                </a:solidFill>
                <a:latin typeface="Arial" charset="0"/>
                <a:cs typeface="Arial Unicode MS" charset="0"/>
              </a:defRPr>
            </a:lvl9pPr>
          </a:lstStyle>
          <a:p>
            <a:pPr marL="606425" indent="-571500" eaLnBrk="1" hangingPunct="1">
              <a:spcBef>
                <a:spcPts val="1100"/>
              </a:spcBef>
              <a:buSzPct val="100000"/>
              <a:buFont typeface="Arial" panose="020B0604020202020204" pitchFamily="34" charset="0"/>
              <a:buChar char="•"/>
              <a:defRPr/>
            </a:pPr>
            <a:r>
              <a:rPr lang="en-US" altLang="en-US" sz="3600" dirty="0" smtClean="0">
                <a:solidFill>
                  <a:schemeClr val="tx1"/>
                </a:solidFill>
                <a:latin typeface="Times New Roman" panose="02020603050405020304" pitchFamily="18" charset="0"/>
                <a:cs typeface="Times New Roman" panose="02020603050405020304" pitchFamily="18" charset="0"/>
              </a:rPr>
              <a:t>May or may not have officers</a:t>
            </a:r>
          </a:p>
          <a:p>
            <a:pPr marL="606425" indent="-571500" eaLnBrk="1" hangingPunct="1">
              <a:spcBef>
                <a:spcPts val="1100"/>
              </a:spcBef>
              <a:buSzPct val="100000"/>
              <a:buFont typeface="Arial" panose="020B0604020202020204" pitchFamily="34" charset="0"/>
              <a:buChar char="•"/>
              <a:defRPr/>
            </a:pPr>
            <a:r>
              <a:rPr lang="en-US" altLang="en-US" sz="3600" dirty="0" smtClean="0">
                <a:solidFill>
                  <a:schemeClr val="tx1"/>
                </a:solidFill>
                <a:latin typeface="Times New Roman" panose="02020603050405020304" pitchFamily="18" charset="0"/>
                <a:cs typeface="Times New Roman" panose="02020603050405020304" pitchFamily="18" charset="0"/>
              </a:rPr>
              <a:t>Needs a contact person</a:t>
            </a:r>
          </a:p>
          <a:p>
            <a:pPr marL="606425" indent="-571500" eaLnBrk="1" hangingPunct="1">
              <a:spcBef>
                <a:spcPts val="1100"/>
              </a:spcBef>
              <a:buSzPct val="100000"/>
              <a:buFont typeface="Arial" panose="020B0604020202020204" pitchFamily="34" charset="0"/>
              <a:buChar char="•"/>
              <a:defRPr/>
            </a:pPr>
            <a:r>
              <a:rPr lang="en-US" altLang="en-US" sz="3600" dirty="0" smtClean="0">
                <a:solidFill>
                  <a:schemeClr val="tx1"/>
                </a:solidFill>
                <a:latin typeface="Times New Roman" panose="02020603050405020304" pitchFamily="18" charset="0"/>
                <a:cs typeface="Times New Roman" panose="02020603050405020304" pitchFamily="18" charset="0"/>
              </a:rPr>
              <a:t>Check with your LWML District President</a:t>
            </a:r>
          </a:p>
          <a:p>
            <a:pPr eaLnBrk="1" hangingPunct="1">
              <a:spcBef>
                <a:spcPts val="1100"/>
              </a:spcBef>
              <a:buSzPct val="80000"/>
              <a:defRPr/>
            </a:pPr>
            <a:endParaRPr lang="en-US" altLang="en-US" sz="4400" dirty="0" smtClean="0"/>
          </a:p>
          <a:p>
            <a:pPr eaLnBrk="1" hangingPunct="1">
              <a:spcBef>
                <a:spcPts val="1100"/>
              </a:spcBef>
              <a:buClr>
                <a:srgbClr val="CEB966"/>
              </a:buClr>
              <a:buSzPct val="80000"/>
              <a:buFont typeface="Wingdings 2" pitchFamily="16" charset="2"/>
              <a:buNone/>
              <a:defRPr/>
            </a:pPr>
            <a:endParaRPr lang="en-US" altLang="en-US" sz="4400" dirty="0" smtClean="0"/>
          </a:p>
        </p:txBody>
      </p:sp>
      <p:sp>
        <p:nvSpPr>
          <p:cNvPr id="2" name="Slide Number Placeholder 1"/>
          <p:cNvSpPr>
            <a:spLocks noGrp="1"/>
          </p:cNvSpPr>
          <p:nvPr>
            <p:ph type="sldNum" idx="11"/>
          </p:nvPr>
        </p:nvSpPr>
        <p:spPr/>
        <p:txBody>
          <a:bodyPr/>
          <a:lstStyle/>
          <a:p>
            <a:fld id="{669B7B5E-EE85-4AD8-A88C-64190FAB6B0F}" type="slidenum">
              <a:rPr lang="en-US" altLang="en-US" smtClean="0"/>
              <a:pPr/>
              <a:t>44</a:t>
            </a:fld>
            <a:endParaRPr lang="en-US" altLang="en-US"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1"/>
          <p:cNvSpPr txBox="1">
            <a:spLocks noChangeArrowheads="1"/>
          </p:cNvSpPr>
          <p:nvPr/>
        </p:nvSpPr>
        <p:spPr bwMode="auto">
          <a:xfrm>
            <a:off x="457200" y="228600"/>
            <a:ext cx="7467600" cy="1020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tIns="46800" rIns="45720" bIns="46800" anchor="ctr"/>
          <a:lstStyle>
            <a:lvl1pPr>
              <a:spcBef>
                <a:spcPts val="7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000">
                <a:solidFill>
                  <a:srgbClr val="FFFFFF"/>
                </a:solidFill>
                <a:latin typeface="Arial" panose="020B0604020202020204" pitchFamily="34" charset="0"/>
                <a:cs typeface="Arial Unicode MS" panose="020B0604020202020204" pitchFamily="34" charset="-128"/>
              </a:defRPr>
            </a:lvl1pPr>
            <a:lvl2pPr>
              <a:spcBef>
                <a:spcPts val="6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600">
                <a:solidFill>
                  <a:srgbClr val="FFFFFF"/>
                </a:solidFill>
                <a:latin typeface="Arial" panose="020B0604020202020204" pitchFamily="34" charset="0"/>
                <a:cs typeface="Arial Unicode MS" panose="020B0604020202020204" pitchFamily="34" charset="-128"/>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panose="020B0604020202020204" pitchFamily="34" charset="0"/>
                <a:cs typeface="Arial Unicode MS" panose="020B060402020202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9pPr>
          </a:lstStyle>
          <a:p>
            <a:pPr eaLnBrk="1" hangingPunct="1">
              <a:spcBef>
                <a:spcPct val="0"/>
              </a:spcBef>
              <a:buClrTx/>
              <a:buFontTx/>
              <a:buNone/>
            </a:pPr>
            <a:r>
              <a:rPr lang="en-US" altLang="en-US" sz="4600" dirty="0">
                <a:latin typeface="Franklin Gothic Book" pitchFamily="32" charset="0"/>
              </a:rPr>
              <a:t>			</a:t>
            </a:r>
            <a:r>
              <a:rPr lang="en-US" altLang="en-US" sz="4600" dirty="0" smtClean="0">
                <a:latin typeface="Franklin Gothic Book" pitchFamily="32" charset="0"/>
              </a:rPr>
              <a:t> </a:t>
            </a:r>
            <a:r>
              <a:rPr lang="en-US" altLang="en-US" sz="4400" b="1" dirty="0" smtClean="0">
                <a:solidFill>
                  <a:schemeClr val="tx1"/>
                </a:solidFill>
                <a:latin typeface="Times New Roman" panose="02020603050405020304" pitchFamily="18" charset="0"/>
                <a:cs typeface="Times New Roman" panose="02020603050405020304" pitchFamily="18" charset="0"/>
              </a:rPr>
              <a:t>Cyber Model</a:t>
            </a:r>
            <a:endParaRPr lang="en-US" altLang="en-US" sz="4400" b="1" dirty="0">
              <a:solidFill>
                <a:schemeClr val="tx1"/>
              </a:solidFill>
              <a:latin typeface="Times New Roman" panose="02020603050405020304" pitchFamily="18" charset="0"/>
              <a:cs typeface="Times New Roman" panose="02020603050405020304" pitchFamily="18" charset="0"/>
            </a:endParaRPr>
          </a:p>
        </p:txBody>
      </p:sp>
      <p:sp>
        <p:nvSpPr>
          <p:cNvPr id="45059" name="Text Box 2"/>
          <p:cNvSpPr txBox="1">
            <a:spLocks noChangeArrowheads="1"/>
          </p:cNvSpPr>
          <p:nvPr/>
        </p:nvSpPr>
        <p:spPr bwMode="auto">
          <a:xfrm>
            <a:off x="685800" y="1676400"/>
            <a:ext cx="7467600" cy="4033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spcBef>
                <a:spcPts val="750"/>
              </a:spcBef>
              <a:buClr>
                <a:srgbClr val="000000"/>
              </a:buClr>
              <a:buSzPct val="100000"/>
              <a:buFont typeface="Times New Roman" panose="02020603050405020304" pitchFamily="18" charset="0"/>
              <a:tabLst>
                <a:tab pos="493713" algn="l"/>
                <a:tab pos="1408113" algn="l"/>
                <a:tab pos="2322513" algn="l"/>
                <a:tab pos="3236913" algn="l"/>
                <a:tab pos="4151313" algn="l"/>
                <a:tab pos="5065713" algn="l"/>
                <a:tab pos="5980113" algn="l"/>
                <a:tab pos="6894513" algn="l"/>
                <a:tab pos="7808913" algn="l"/>
                <a:tab pos="8723313" algn="l"/>
                <a:tab pos="9637713" algn="l"/>
              </a:tabLst>
              <a:defRPr sz="3000">
                <a:solidFill>
                  <a:srgbClr val="FFFFFF"/>
                </a:solidFill>
                <a:latin typeface="Arial" panose="020B0604020202020204" pitchFamily="34" charset="0"/>
                <a:cs typeface="Arial Unicode MS" panose="020B0604020202020204" pitchFamily="34" charset="-128"/>
              </a:defRPr>
            </a:lvl1pPr>
            <a:lvl2pPr>
              <a:spcBef>
                <a:spcPts val="650"/>
              </a:spcBef>
              <a:buClr>
                <a:srgbClr val="000000"/>
              </a:buClr>
              <a:buSzPct val="100000"/>
              <a:buFont typeface="Times New Roman" panose="02020603050405020304" pitchFamily="18" charset="0"/>
              <a:tabLst>
                <a:tab pos="493713" algn="l"/>
                <a:tab pos="1408113" algn="l"/>
                <a:tab pos="2322513" algn="l"/>
                <a:tab pos="3236913" algn="l"/>
                <a:tab pos="4151313" algn="l"/>
                <a:tab pos="5065713" algn="l"/>
                <a:tab pos="5980113" algn="l"/>
                <a:tab pos="6894513" algn="l"/>
                <a:tab pos="7808913" algn="l"/>
                <a:tab pos="8723313" algn="l"/>
                <a:tab pos="9637713" algn="l"/>
              </a:tabLst>
              <a:defRPr sz="2600">
                <a:solidFill>
                  <a:srgbClr val="FFFFFF"/>
                </a:solidFill>
                <a:latin typeface="Arial" panose="020B0604020202020204" pitchFamily="34" charset="0"/>
                <a:cs typeface="Arial Unicode MS" panose="020B0604020202020204" pitchFamily="34" charset="-128"/>
              </a:defRPr>
            </a:lvl2pPr>
            <a:lvl3pPr>
              <a:spcBef>
                <a:spcPts val="600"/>
              </a:spcBef>
              <a:buClr>
                <a:srgbClr val="000000"/>
              </a:buClr>
              <a:buSzPct val="100000"/>
              <a:buFont typeface="Times New Roman" panose="02020603050405020304" pitchFamily="18" charset="0"/>
              <a:tabLst>
                <a:tab pos="493713" algn="l"/>
                <a:tab pos="1408113" algn="l"/>
                <a:tab pos="2322513" algn="l"/>
                <a:tab pos="3236913" algn="l"/>
                <a:tab pos="4151313" algn="l"/>
                <a:tab pos="5065713" algn="l"/>
                <a:tab pos="5980113" algn="l"/>
                <a:tab pos="6894513" algn="l"/>
                <a:tab pos="7808913" algn="l"/>
                <a:tab pos="8723313" algn="l"/>
                <a:tab pos="9637713" algn="l"/>
              </a:tabLst>
              <a:defRPr sz="2400">
                <a:solidFill>
                  <a:srgbClr val="FFFFFF"/>
                </a:solidFill>
                <a:latin typeface="Arial" panose="020B0604020202020204" pitchFamily="34" charset="0"/>
                <a:cs typeface="Arial Unicode MS" panose="020B0604020202020204" pitchFamily="34" charset="-128"/>
              </a:defRPr>
            </a:lvl3pPr>
            <a:lvl4pPr>
              <a:spcBef>
                <a:spcPts val="500"/>
              </a:spcBef>
              <a:buClr>
                <a:srgbClr val="000000"/>
              </a:buClr>
              <a:buSzPct val="100000"/>
              <a:buFont typeface="Times New Roman" panose="02020603050405020304" pitchFamily="18" charset="0"/>
              <a:tabLst>
                <a:tab pos="493713" algn="l"/>
                <a:tab pos="1408113" algn="l"/>
                <a:tab pos="2322513" algn="l"/>
                <a:tab pos="3236913" algn="l"/>
                <a:tab pos="4151313" algn="l"/>
                <a:tab pos="5065713" algn="l"/>
                <a:tab pos="5980113" algn="l"/>
                <a:tab pos="6894513" algn="l"/>
                <a:tab pos="7808913" algn="l"/>
                <a:tab pos="8723313" algn="l"/>
                <a:tab pos="9637713" algn="l"/>
              </a:tabLst>
              <a:defRPr sz="2000">
                <a:solidFill>
                  <a:srgbClr val="FFFFFF"/>
                </a:solidFill>
                <a:latin typeface="Arial" panose="020B0604020202020204" pitchFamily="34" charset="0"/>
                <a:cs typeface="Arial Unicode MS" panose="020B0604020202020204" pitchFamily="34" charset="-128"/>
              </a:defRPr>
            </a:lvl4pPr>
            <a:lvl5pPr>
              <a:spcBef>
                <a:spcPts val="500"/>
              </a:spcBef>
              <a:buClr>
                <a:srgbClr val="000000"/>
              </a:buClr>
              <a:buSzPct val="100000"/>
              <a:buFont typeface="Times New Roman" panose="02020603050405020304" pitchFamily="18" charset="0"/>
              <a:tabLst>
                <a:tab pos="493713" algn="l"/>
                <a:tab pos="1408113" algn="l"/>
                <a:tab pos="2322513" algn="l"/>
                <a:tab pos="3236913" algn="l"/>
                <a:tab pos="4151313" algn="l"/>
                <a:tab pos="5065713" algn="l"/>
                <a:tab pos="5980113" algn="l"/>
                <a:tab pos="6894513" algn="l"/>
                <a:tab pos="7808913" algn="l"/>
                <a:tab pos="8723313" algn="l"/>
                <a:tab pos="9637713" algn="l"/>
              </a:tabLst>
              <a:defRPr sz="2000">
                <a:solidFill>
                  <a:srgbClr val="FFFFFF"/>
                </a:solidFill>
                <a:latin typeface="Arial" panose="020B0604020202020204" pitchFamily="34" charset="0"/>
                <a:cs typeface="Arial Unicode MS" panose="020B0604020202020204" pitchFamily="34" charset="-128"/>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493713" algn="l"/>
                <a:tab pos="1408113" algn="l"/>
                <a:tab pos="2322513" algn="l"/>
                <a:tab pos="3236913" algn="l"/>
                <a:tab pos="4151313" algn="l"/>
                <a:tab pos="5065713" algn="l"/>
                <a:tab pos="5980113" algn="l"/>
                <a:tab pos="6894513" algn="l"/>
                <a:tab pos="7808913" algn="l"/>
                <a:tab pos="8723313" algn="l"/>
                <a:tab pos="9637713" algn="l"/>
              </a:tabLst>
              <a:defRPr sz="2000">
                <a:solidFill>
                  <a:srgbClr val="FFFFFF"/>
                </a:solidFill>
                <a:latin typeface="Arial" panose="020B0604020202020204" pitchFamily="34" charset="0"/>
                <a:cs typeface="Arial Unicode MS" panose="020B0604020202020204" pitchFamily="34" charset="-128"/>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493713" algn="l"/>
                <a:tab pos="1408113" algn="l"/>
                <a:tab pos="2322513" algn="l"/>
                <a:tab pos="3236913" algn="l"/>
                <a:tab pos="4151313" algn="l"/>
                <a:tab pos="5065713" algn="l"/>
                <a:tab pos="5980113" algn="l"/>
                <a:tab pos="6894513" algn="l"/>
                <a:tab pos="7808913" algn="l"/>
                <a:tab pos="8723313" algn="l"/>
                <a:tab pos="9637713" algn="l"/>
              </a:tabLst>
              <a:defRPr sz="2000">
                <a:solidFill>
                  <a:srgbClr val="FFFFFF"/>
                </a:solidFill>
                <a:latin typeface="Arial" panose="020B0604020202020204" pitchFamily="34" charset="0"/>
                <a:cs typeface="Arial Unicode MS" panose="020B0604020202020204" pitchFamily="34" charset="-128"/>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493713" algn="l"/>
                <a:tab pos="1408113" algn="l"/>
                <a:tab pos="2322513" algn="l"/>
                <a:tab pos="3236913" algn="l"/>
                <a:tab pos="4151313" algn="l"/>
                <a:tab pos="5065713" algn="l"/>
                <a:tab pos="5980113" algn="l"/>
                <a:tab pos="6894513" algn="l"/>
                <a:tab pos="7808913" algn="l"/>
                <a:tab pos="8723313" algn="l"/>
                <a:tab pos="9637713" algn="l"/>
              </a:tabLst>
              <a:defRPr sz="2000">
                <a:solidFill>
                  <a:srgbClr val="FFFFFF"/>
                </a:solidFill>
                <a:latin typeface="Arial" panose="020B0604020202020204" pitchFamily="34" charset="0"/>
                <a:cs typeface="Arial Unicode MS" panose="020B0604020202020204" pitchFamily="34" charset="-128"/>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493713" algn="l"/>
                <a:tab pos="1408113" algn="l"/>
                <a:tab pos="2322513" algn="l"/>
                <a:tab pos="3236913" algn="l"/>
                <a:tab pos="4151313" algn="l"/>
                <a:tab pos="5065713" algn="l"/>
                <a:tab pos="5980113" algn="l"/>
                <a:tab pos="6894513" algn="l"/>
                <a:tab pos="7808913" algn="l"/>
                <a:tab pos="8723313" algn="l"/>
                <a:tab pos="9637713" algn="l"/>
              </a:tabLst>
              <a:defRPr sz="2000">
                <a:solidFill>
                  <a:srgbClr val="FFFFFF"/>
                </a:solidFill>
                <a:latin typeface="Arial" panose="020B0604020202020204" pitchFamily="34" charset="0"/>
                <a:cs typeface="Arial Unicode MS" panose="020B0604020202020204" pitchFamily="34" charset="-128"/>
              </a:defRPr>
            </a:lvl9pPr>
          </a:lstStyle>
          <a:p>
            <a:pPr eaLnBrk="1" hangingPunct="1">
              <a:spcBef>
                <a:spcPct val="0"/>
              </a:spcBef>
              <a:buClrTx/>
              <a:buSzPct val="80000"/>
              <a:buFontTx/>
              <a:buNone/>
            </a:pPr>
            <a:r>
              <a:rPr lang="en-US" altLang="en-US" sz="3600" dirty="0">
                <a:solidFill>
                  <a:schemeClr val="tx1"/>
                </a:solidFill>
                <a:latin typeface="Times New Roman" panose="02020603050405020304" pitchFamily="18" charset="0"/>
                <a:cs typeface="Times New Roman" panose="02020603050405020304" pitchFamily="18" charset="0"/>
              </a:rPr>
              <a:t>This model utilizes modern technology to bring women together in a welcoming and convenient environment. The advantages are the convenience of time and location. </a:t>
            </a:r>
            <a:r>
              <a:rPr lang="en-US" altLang="en-US" sz="3600" dirty="0" smtClean="0">
                <a:solidFill>
                  <a:schemeClr val="tx1"/>
                </a:solidFill>
                <a:latin typeface="Times New Roman" panose="02020603050405020304" pitchFamily="18" charset="0"/>
                <a:cs typeface="Times New Roman" panose="02020603050405020304" pitchFamily="18" charset="0"/>
              </a:rPr>
              <a:t> Access </a:t>
            </a:r>
            <a:r>
              <a:rPr lang="en-US" altLang="en-US" sz="3600" dirty="0">
                <a:solidFill>
                  <a:schemeClr val="tx1"/>
                </a:solidFill>
                <a:latin typeface="Times New Roman" panose="02020603050405020304" pitchFamily="18" charset="0"/>
                <a:cs typeface="Times New Roman" panose="02020603050405020304" pitchFamily="18" charset="0"/>
              </a:rPr>
              <a:t>to the LWML </a:t>
            </a:r>
            <a:r>
              <a:rPr lang="en-US" altLang="en-US" sz="3600" dirty="0" smtClean="0">
                <a:solidFill>
                  <a:schemeClr val="tx1"/>
                </a:solidFill>
                <a:latin typeface="Times New Roman" panose="02020603050405020304" pitchFamily="18" charset="0"/>
                <a:cs typeface="Times New Roman" panose="02020603050405020304" pitchFamily="18" charset="0"/>
              </a:rPr>
              <a:t>website </a:t>
            </a:r>
            <a:r>
              <a:rPr lang="en-US" altLang="en-US" sz="3600" dirty="0">
                <a:solidFill>
                  <a:schemeClr val="tx1"/>
                </a:solidFill>
                <a:latin typeface="Times New Roman" panose="02020603050405020304" pitchFamily="18" charset="0"/>
                <a:cs typeface="Times New Roman" panose="02020603050405020304" pitchFamily="18" charset="0"/>
              </a:rPr>
              <a:t>offers online resources and information.   </a:t>
            </a:r>
          </a:p>
        </p:txBody>
      </p:sp>
      <p:sp>
        <p:nvSpPr>
          <p:cNvPr id="2" name="Slide Number Placeholder 1"/>
          <p:cNvSpPr>
            <a:spLocks noGrp="1"/>
          </p:cNvSpPr>
          <p:nvPr>
            <p:ph type="sldNum" idx="11"/>
          </p:nvPr>
        </p:nvSpPr>
        <p:spPr/>
        <p:txBody>
          <a:bodyPr/>
          <a:lstStyle/>
          <a:p>
            <a:fld id="{669B7B5E-EE85-4AD8-A88C-64190FAB6B0F}" type="slidenum">
              <a:rPr lang="en-US" altLang="en-US" smtClean="0"/>
              <a:pPr/>
              <a:t>45</a:t>
            </a:fld>
            <a:endParaRPr lang="en-US" altLang="en-US"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1"/>
          <p:cNvSpPr txBox="1">
            <a:spLocks noChangeArrowheads="1"/>
          </p:cNvSpPr>
          <p:nvPr/>
        </p:nvSpPr>
        <p:spPr bwMode="auto">
          <a:xfrm>
            <a:off x="457200" y="228600"/>
            <a:ext cx="7467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tIns="46800" rIns="45720" bIns="46800" anchor="ctr"/>
          <a:lstStyle>
            <a:lvl1pPr>
              <a:spcBef>
                <a:spcPts val="7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000">
                <a:solidFill>
                  <a:srgbClr val="FFFFFF"/>
                </a:solidFill>
                <a:latin typeface="Arial" panose="020B0604020202020204" pitchFamily="34" charset="0"/>
                <a:cs typeface="Arial Unicode MS" panose="020B0604020202020204" pitchFamily="34" charset="-128"/>
              </a:defRPr>
            </a:lvl1pPr>
            <a:lvl2pPr>
              <a:spcBef>
                <a:spcPts val="6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600">
                <a:solidFill>
                  <a:srgbClr val="FFFFFF"/>
                </a:solidFill>
                <a:latin typeface="Arial" panose="020B0604020202020204" pitchFamily="34" charset="0"/>
                <a:cs typeface="Arial Unicode MS" panose="020B0604020202020204" pitchFamily="34" charset="-128"/>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panose="020B0604020202020204" pitchFamily="34" charset="0"/>
                <a:cs typeface="Arial Unicode MS" panose="020B060402020202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9pPr>
          </a:lstStyle>
          <a:p>
            <a:pPr eaLnBrk="1" hangingPunct="1">
              <a:spcBef>
                <a:spcPct val="0"/>
              </a:spcBef>
              <a:buClrTx/>
              <a:buFontTx/>
              <a:buNone/>
            </a:pPr>
            <a:r>
              <a:rPr lang="en-US" altLang="en-US" sz="4600" dirty="0">
                <a:latin typeface="Franklin Gothic Book" pitchFamily="32" charset="0"/>
              </a:rPr>
              <a:t>			</a:t>
            </a:r>
            <a:r>
              <a:rPr lang="en-US" altLang="en-US" sz="4400" b="1" dirty="0" smtClean="0">
                <a:solidFill>
                  <a:schemeClr val="tx1"/>
                </a:solidFill>
                <a:latin typeface="Times New Roman" panose="02020603050405020304" pitchFamily="18" charset="0"/>
                <a:cs typeface="Times New Roman" panose="02020603050405020304" pitchFamily="18" charset="0"/>
              </a:rPr>
              <a:t>Cyber Model</a:t>
            </a:r>
            <a:endParaRPr lang="en-US" altLang="en-US" sz="4600" b="1" dirty="0">
              <a:solidFill>
                <a:schemeClr val="tx1"/>
              </a:solidFill>
              <a:latin typeface="Times New Roman" panose="02020603050405020304" pitchFamily="18" charset="0"/>
              <a:cs typeface="Times New Roman" panose="02020603050405020304" pitchFamily="18" charset="0"/>
            </a:endParaRPr>
          </a:p>
        </p:txBody>
      </p:sp>
      <p:sp>
        <p:nvSpPr>
          <p:cNvPr id="46083" name="Text Box 2"/>
          <p:cNvSpPr txBox="1">
            <a:spLocks noChangeArrowheads="1"/>
          </p:cNvSpPr>
          <p:nvPr/>
        </p:nvSpPr>
        <p:spPr bwMode="auto">
          <a:xfrm>
            <a:off x="457200" y="1676400"/>
            <a:ext cx="8382000" cy="419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492125" indent="-457200">
              <a:spcBef>
                <a:spcPts val="75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3000">
                <a:solidFill>
                  <a:srgbClr val="FFFFFF"/>
                </a:solidFill>
                <a:latin typeface="Arial" panose="020B0604020202020204" pitchFamily="34" charset="0"/>
                <a:cs typeface="Arial Unicode MS" panose="020B0604020202020204" pitchFamily="34" charset="-128"/>
              </a:defRPr>
            </a:lvl1pPr>
            <a:lvl2pPr>
              <a:spcBef>
                <a:spcPts val="65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600">
                <a:solidFill>
                  <a:srgbClr val="FFFFFF"/>
                </a:solidFill>
                <a:latin typeface="Arial" panose="020B0604020202020204" pitchFamily="34" charset="0"/>
                <a:cs typeface="Arial Unicode MS" panose="020B0604020202020204" pitchFamily="34" charset="-128"/>
              </a:defRPr>
            </a:lvl2pPr>
            <a:lvl3pPr>
              <a:spcBef>
                <a:spcPts val="6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FFFFFF"/>
                </a:solidFill>
                <a:latin typeface="Arial" panose="020B0604020202020204" pitchFamily="34" charset="0"/>
                <a:cs typeface="Arial Unicode MS" panose="020B0604020202020204" pitchFamily="34" charset="-128"/>
              </a:defRPr>
            </a:lvl3pPr>
            <a:lvl4pPr>
              <a:spcBef>
                <a:spcPts val="5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FFFFFF"/>
                </a:solidFill>
                <a:latin typeface="Arial" panose="020B0604020202020204" pitchFamily="34" charset="0"/>
                <a:cs typeface="Arial Unicode MS" panose="020B0604020202020204" pitchFamily="34" charset="-128"/>
              </a:defRPr>
            </a:lvl4pPr>
            <a:lvl5pPr>
              <a:spcBef>
                <a:spcPts val="5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FFFFFF"/>
                </a:solidFill>
                <a:latin typeface="Arial" panose="020B0604020202020204" pitchFamily="34" charset="0"/>
                <a:cs typeface="Arial Unicode MS" panose="020B0604020202020204" pitchFamily="34" charset="-128"/>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FFFFFF"/>
                </a:solidFill>
                <a:latin typeface="Arial" panose="020B0604020202020204" pitchFamily="34" charset="0"/>
                <a:cs typeface="Arial Unicode MS" panose="020B0604020202020204" pitchFamily="34" charset="-128"/>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FFFFFF"/>
                </a:solidFill>
                <a:latin typeface="Arial" panose="020B0604020202020204" pitchFamily="34" charset="0"/>
                <a:cs typeface="Arial Unicode MS" panose="020B0604020202020204" pitchFamily="34" charset="-128"/>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FFFFFF"/>
                </a:solidFill>
                <a:latin typeface="Arial" panose="020B0604020202020204" pitchFamily="34" charset="0"/>
                <a:cs typeface="Arial Unicode MS" panose="020B0604020202020204" pitchFamily="34" charset="-128"/>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FFFFFF"/>
                </a:solidFill>
                <a:latin typeface="Arial" panose="020B0604020202020204" pitchFamily="34" charset="0"/>
                <a:cs typeface="Arial Unicode MS" panose="020B0604020202020204" pitchFamily="34" charset="-128"/>
              </a:defRPr>
            </a:lvl9pPr>
          </a:lstStyle>
          <a:p>
            <a:pPr eaLnBrk="1" hangingPunct="1">
              <a:buClrTx/>
              <a:buFont typeface="Arial" panose="020B0604020202020204" pitchFamily="34" charset="0"/>
              <a:buChar char="•"/>
            </a:pPr>
            <a:r>
              <a:rPr lang="en-US" altLang="en-US" sz="3200" dirty="0">
                <a:solidFill>
                  <a:schemeClr val="tx1"/>
                </a:solidFill>
                <a:latin typeface="Times New Roman" panose="02020603050405020304" pitchFamily="18" charset="0"/>
                <a:cs typeface="Times New Roman" panose="02020603050405020304" pitchFamily="18" charset="0"/>
              </a:rPr>
              <a:t>Welcoming and convenient</a:t>
            </a:r>
          </a:p>
          <a:p>
            <a:pPr eaLnBrk="1" hangingPunct="1">
              <a:buClrTx/>
              <a:buFont typeface="Arial" panose="020B0604020202020204" pitchFamily="34" charset="0"/>
              <a:buChar char="•"/>
            </a:pPr>
            <a:r>
              <a:rPr lang="en-US" altLang="en-US" sz="3200" dirty="0">
                <a:solidFill>
                  <a:schemeClr val="tx1"/>
                </a:solidFill>
                <a:latin typeface="Times New Roman" panose="02020603050405020304" pitchFamily="18" charset="0"/>
                <a:cs typeface="Times New Roman" panose="02020603050405020304" pitchFamily="18" charset="0"/>
              </a:rPr>
              <a:t>May or may not have officers</a:t>
            </a:r>
          </a:p>
          <a:p>
            <a:pPr eaLnBrk="1" hangingPunct="1">
              <a:buClrTx/>
              <a:buFont typeface="Arial" panose="020B0604020202020204" pitchFamily="34" charset="0"/>
              <a:buChar char="•"/>
            </a:pPr>
            <a:r>
              <a:rPr lang="en-US" altLang="en-US" sz="3200" dirty="0">
                <a:solidFill>
                  <a:schemeClr val="tx1"/>
                </a:solidFill>
                <a:latin typeface="Times New Roman" panose="02020603050405020304" pitchFamily="18" charset="0"/>
                <a:cs typeface="Times New Roman" panose="02020603050405020304" pitchFamily="18" charset="0"/>
              </a:rPr>
              <a:t>Needs a contact person</a:t>
            </a:r>
          </a:p>
          <a:p>
            <a:pPr eaLnBrk="1" hangingPunct="1">
              <a:buClrTx/>
              <a:buFont typeface="Arial" panose="020B0604020202020204" pitchFamily="34" charset="0"/>
              <a:buChar char="•"/>
            </a:pPr>
            <a:r>
              <a:rPr lang="en-US" altLang="en-US" sz="3200" dirty="0">
                <a:solidFill>
                  <a:schemeClr val="tx1"/>
                </a:solidFill>
                <a:latin typeface="Times New Roman" panose="02020603050405020304" pitchFamily="18" charset="0"/>
                <a:cs typeface="Times New Roman" panose="02020603050405020304" pitchFamily="18" charset="0"/>
              </a:rPr>
              <a:t>Might need a sponsoring LCMS congregation</a:t>
            </a:r>
          </a:p>
          <a:p>
            <a:pPr eaLnBrk="1" hangingPunct="1">
              <a:buClrTx/>
              <a:buFont typeface="Arial" panose="020B0604020202020204" pitchFamily="34" charset="0"/>
              <a:buChar char="•"/>
            </a:pPr>
            <a:r>
              <a:rPr lang="en-US" altLang="en-US" sz="3200" dirty="0">
                <a:solidFill>
                  <a:schemeClr val="tx1"/>
                </a:solidFill>
                <a:latin typeface="Times New Roman" panose="02020603050405020304" pitchFamily="18" charset="0"/>
                <a:cs typeface="Times New Roman" panose="02020603050405020304" pitchFamily="18" charset="0"/>
              </a:rPr>
              <a:t>Check with LWML </a:t>
            </a:r>
            <a:r>
              <a:rPr lang="en-US" altLang="en-US" sz="3200" dirty="0" smtClean="0">
                <a:solidFill>
                  <a:schemeClr val="tx1"/>
                </a:solidFill>
                <a:latin typeface="Times New Roman" panose="02020603050405020304" pitchFamily="18" charset="0"/>
                <a:cs typeface="Times New Roman" panose="02020603050405020304" pitchFamily="18" charset="0"/>
              </a:rPr>
              <a:t>District President</a:t>
            </a:r>
            <a:endParaRPr lang="en-US" altLang="en-US" sz="3200" dirty="0">
              <a:solidFill>
                <a:schemeClr val="tx1"/>
              </a:solidFill>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idx="11"/>
          </p:nvPr>
        </p:nvSpPr>
        <p:spPr/>
        <p:txBody>
          <a:bodyPr/>
          <a:lstStyle/>
          <a:p>
            <a:fld id="{669B7B5E-EE85-4AD8-A88C-64190FAB6B0F}" type="slidenum">
              <a:rPr lang="en-US" altLang="en-US" smtClean="0"/>
              <a:pPr/>
              <a:t>46</a:t>
            </a:fld>
            <a:endParaRPr lang="en-US" altLang="en-US"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C:\Program Files\Microsoft Office\MEDIA\CAGCAT10\j0300520.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653719" y="381000"/>
            <a:ext cx="1752600" cy="150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7" name="TextBox 1"/>
          <p:cNvSpPr txBox="1">
            <a:spLocks noChangeArrowheads="1"/>
          </p:cNvSpPr>
          <p:nvPr/>
        </p:nvSpPr>
        <p:spPr bwMode="auto">
          <a:xfrm>
            <a:off x="533400" y="349439"/>
            <a:ext cx="594360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sz="4400" b="1" dirty="0" smtClean="0">
                <a:solidFill>
                  <a:schemeClr val="tx1"/>
                </a:solidFill>
                <a:latin typeface="Times New Roman" panose="02020603050405020304" pitchFamily="18" charset="0"/>
                <a:cs typeface="Times New Roman" panose="02020603050405020304" pitchFamily="18" charset="0"/>
              </a:rPr>
              <a:t>Cyber Model</a:t>
            </a:r>
          </a:p>
          <a:p>
            <a:pPr algn="ctr"/>
            <a:r>
              <a:rPr lang="en-US" altLang="en-US" sz="4400" b="1" dirty="0">
                <a:solidFill>
                  <a:schemeClr val="tx1"/>
                </a:solidFill>
                <a:latin typeface="Times New Roman" panose="02020603050405020304" pitchFamily="18" charset="0"/>
                <a:cs typeface="Times New Roman" panose="02020603050405020304" pitchFamily="18" charset="0"/>
              </a:rPr>
              <a:t>e-society</a:t>
            </a:r>
          </a:p>
        </p:txBody>
      </p:sp>
      <p:sp>
        <p:nvSpPr>
          <p:cNvPr id="47108" name="TextBox 2"/>
          <p:cNvSpPr txBox="1">
            <a:spLocks noChangeArrowheads="1"/>
          </p:cNvSpPr>
          <p:nvPr/>
        </p:nvSpPr>
        <p:spPr bwMode="auto">
          <a:xfrm>
            <a:off x="457200" y="2192338"/>
            <a:ext cx="74676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3200" dirty="0">
                <a:solidFill>
                  <a:schemeClr val="tx1"/>
                </a:solidFill>
                <a:latin typeface="Times New Roman" panose="02020603050405020304" pitchFamily="18" charset="0"/>
                <a:cs typeface="Times New Roman" panose="02020603050405020304" pitchFamily="18" charset="0"/>
              </a:rPr>
              <a:t>Meetings can take place using electronic media such as email, </a:t>
            </a:r>
            <a:r>
              <a:rPr lang="en-US" altLang="en-US" sz="3200" dirty="0" smtClean="0">
                <a:solidFill>
                  <a:schemeClr val="tx1"/>
                </a:solidFill>
                <a:latin typeface="Times New Roman" panose="02020603050405020304" pitchFamily="18" charset="0"/>
                <a:cs typeface="Times New Roman" panose="02020603050405020304" pitchFamily="18" charset="0"/>
              </a:rPr>
              <a:t>Web </a:t>
            </a:r>
            <a:r>
              <a:rPr lang="en-US" altLang="en-US" sz="3200" dirty="0">
                <a:solidFill>
                  <a:schemeClr val="tx1"/>
                </a:solidFill>
                <a:latin typeface="Times New Roman" panose="02020603050405020304" pitchFamily="18" charset="0"/>
                <a:cs typeface="Times New Roman" panose="02020603050405020304" pitchFamily="18" charset="0"/>
              </a:rPr>
              <a:t>conferences, chat </a:t>
            </a:r>
            <a:r>
              <a:rPr lang="en-US" altLang="en-US" sz="3200" dirty="0" smtClean="0">
                <a:solidFill>
                  <a:schemeClr val="tx1"/>
                </a:solidFill>
                <a:latin typeface="Times New Roman" panose="02020603050405020304" pitchFamily="18" charset="0"/>
                <a:cs typeface="Times New Roman" panose="02020603050405020304" pitchFamily="18" charset="0"/>
              </a:rPr>
              <a:t>rooms, </a:t>
            </a:r>
            <a:r>
              <a:rPr lang="en-US" altLang="en-US" sz="3200" dirty="0">
                <a:solidFill>
                  <a:schemeClr val="tx1"/>
                </a:solidFill>
                <a:latin typeface="Times New Roman" panose="02020603050405020304" pitchFamily="18" charset="0"/>
                <a:cs typeface="Times New Roman" panose="02020603050405020304" pitchFamily="18" charset="0"/>
              </a:rPr>
              <a:t>or Facebook groups.</a:t>
            </a:r>
          </a:p>
          <a:p>
            <a:endParaRPr lang="en-US" altLang="en-US" sz="3200" dirty="0" smtClean="0">
              <a:solidFill>
                <a:schemeClr val="tx1"/>
              </a:solidFill>
              <a:latin typeface="Times New Roman" panose="02020603050405020304" pitchFamily="18" charset="0"/>
              <a:cs typeface="Times New Roman" panose="02020603050405020304" pitchFamily="18" charset="0"/>
            </a:endParaRPr>
          </a:p>
          <a:p>
            <a:r>
              <a:rPr lang="en-US" altLang="en-US" sz="3200" dirty="0" smtClean="0">
                <a:solidFill>
                  <a:schemeClr val="tx1"/>
                </a:solidFill>
                <a:latin typeface="Times New Roman" panose="02020603050405020304" pitchFamily="18" charset="0"/>
                <a:cs typeface="Times New Roman" panose="02020603050405020304" pitchFamily="18" charset="0"/>
              </a:rPr>
              <a:t>Guidelines </a:t>
            </a:r>
            <a:r>
              <a:rPr lang="en-US" altLang="en-US" sz="3200" dirty="0">
                <a:solidFill>
                  <a:schemeClr val="tx1"/>
                </a:solidFill>
                <a:latin typeface="Times New Roman" panose="02020603050405020304" pitchFamily="18" charset="0"/>
                <a:cs typeface="Times New Roman" panose="02020603050405020304" pitchFamily="18" charset="0"/>
              </a:rPr>
              <a:t>for an e-society can be found on the LWML </a:t>
            </a:r>
            <a:r>
              <a:rPr lang="en-US" altLang="en-US" sz="3200" dirty="0" smtClean="0">
                <a:solidFill>
                  <a:schemeClr val="tx1"/>
                </a:solidFill>
                <a:latin typeface="Times New Roman" panose="02020603050405020304" pitchFamily="18" charset="0"/>
                <a:cs typeface="Times New Roman" panose="02020603050405020304" pitchFamily="18" charset="0"/>
              </a:rPr>
              <a:t>website at </a:t>
            </a:r>
            <a:r>
              <a:rPr lang="en-US" altLang="en-US" sz="3200" i="1" dirty="0" smtClean="0">
                <a:solidFill>
                  <a:schemeClr val="tx1"/>
                </a:solidFill>
                <a:latin typeface="Times New Roman" panose="02020603050405020304" pitchFamily="18" charset="0"/>
                <a:cs typeface="Times New Roman" panose="02020603050405020304" pitchFamily="18" charset="0"/>
              </a:rPr>
              <a:t>www.lwml.org.</a:t>
            </a:r>
            <a:endParaRPr lang="en-US" altLang="en-US" sz="3200" i="1" dirty="0">
              <a:solidFill>
                <a:schemeClr val="tx1"/>
              </a:solidFill>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idx="11"/>
          </p:nvPr>
        </p:nvSpPr>
        <p:spPr/>
        <p:txBody>
          <a:bodyPr/>
          <a:lstStyle/>
          <a:p>
            <a:fld id="{669B7B5E-EE85-4AD8-A88C-64190FAB6B0F}" type="slidenum">
              <a:rPr lang="en-US" altLang="en-US" smtClean="0"/>
              <a:pPr/>
              <a:t>47</a:t>
            </a:fld>
            <a:endParaRPr lang="en-US" alt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1"/>
          <p:cNvSpPr>
            <a:spLocks noChangeArrowheads="1"/>
          </p:cNvSpPr>
          <p:nvPr/>
        </p:nvSpPr>
        <p:spPr bwMode="auto">
          <a:xfrm>
            <a:off x="2362200" y="1219200"/>
            <a:ext cx="4343400" cy="642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7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000">
                <a:solidFill>
                  <a:srgbClr val="FFFFFF"/>
                </a:solidFill>
                <a:latin typeface="Arial" panose="020B0604020202020204" pitchFamily="34" charset="0"/>
                <a:cs typeface="Arial Unicode MS" panose="020B0604020202020204" pitchFamily="34" charset="-128"/>
              </a:defRPr>
            </a:lvl1pPr>
            <a:lvl2pPr>
              <a:spcBef>
                <a:spcPts val="6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600">
                <a:solidFill>
                  <a:srgbClr val="FFFFFF"/>
                </a:solidFill>
                <a:latin typeface="Arial" panose="020B0604020202020204" pitchFamily="34" charset="0"/>
                <a:cs typeface="Arial Unicode MS" panose="020B0604020202020204" pitchFamily="34" charset="-128"/>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panose="020B0604020202020204" pitchFamily="34" charset="0"/>
                <a:cs typeface="Arial Unicode MS" panose="020B060402020202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9pPr>
          </a:lstStyle>
          <a:p>
            <a:pPr eaLnBrk="1" hangingPunct="1">
              <a:spcBef>
                <a:spcPct val="0"/>
              </a:spcBef>
              <a:buClrTx/>
              <a:buFontTx/>
              <a:buNone/>
            </a:pPr>
            <a:r>
              <a:rPr lang="en-US" altLang="en-US" sz="3600" dirty="0">
                <a:solidFill>
                  <a:srgbClr val="0070C0"/>
                </a:solidFill>
                <a:latin typeface="Georgia" panose="02040502050405020303" pitchFamily="18" charset="0"/>
              </a:rPr>
              <a:t>  </a:t>
            </a:r>
          </a:p>
        </p:txBody>
      </p:sp>
      <p:sp>
        <p:nvSpPr>
          <p:cNvPr id="48131" name="Rectangle 2"/>
          <p:cNvSpPr>
            <a:spLocks noChangeArrowheads="1"/>
          </p:cNvSpPr>
          <p:nvPr/>
        </p:nvSpPr>
        <p:spPr bwMode="auto">
          <a:xfrm>
            <a:off x="2819400" y="1981200"/>
            <a:ext cx="3124200" cy="642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7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000">
                <a:solidFill>
                  <a:srgbClr val="FFFFFF"/>
                </a:solidFill>
                <a:latin typeface="Arial" panose="020B0604020202020204" pitchFamily="34" charset="0"/>
                <a:cs typeface="Arial Unicode MS" panose="020B0604020202020204" pitchFamily="34" charset="-128"/>
              </a:defRPr>
            </a:lvl1pPr>
            <a:lvl2pPr>
              <a:spcBef>
                <a:spcPts val="6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600">
                <a:solidFill>
                  <a:srgbClr val="FFFFFF"/>
                </a:solidFill>
                <a:latin typeface="Arial" panose="020B0604020202020204" pitchFamily="34" charset="0"/>
                <a:cs typeface="Arial Unicode MS" panose="020B0604020202020204" pitchFamily="34" charset="-128"/>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panose="020B0604020202020204" pitchFamily="34" charset="0"/>
                <a:cs typeface="Arial Unicode MS" panose="020B060402020202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9pPr>
          </a:lstStyle>
          <a:p>
            <a:pPr algn="ctr" eaLnBrk="1" hangingPunct="1">
              <a:spcBef>
                <a:spcPct val="0"/>
              </a:spcBef>
              <a:buClrTx/>
              <a:buFontTx/>
              <a:buNone/>
            </a:pPr>
            <a:r>
              <a:rPr lang="en-US" altLang="en-US" sz="3600" dirty="0">
                <a:solidFill>
                  <a:srgbClr val="0070C0"/>
                </a:solidFill>
                <a:latin typeface="Georgia" panose="02040502050405020303" pitchFamily="18" charset="0"/>
              </a:rPr>
              <a:t> </a:t>
            </a:r>
          </a:p>
        </p:txBody>
      </p:sp>
      <p:sp>
        <p:nvSpPr>
          <p:cNvPr id="2" name="Rectangle 3"/>
          <p:cNvSpPr>
            <a:spLocks noChangeArrowheads="1"/>
          </p:cNvSpPr>
          <p:nvPr/>
        </p:nvSpPr>
        <p:spPr bwMode="auto">
          <a:xfrm>
            <a:off x="238328" y="546636"/>
            <a:ext cx="7838872" cy="52036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cs typeface="Arial Unicode M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cs typeface="Arial Unicode M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cs typeface="Arial Unicode M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cs typeface="Arial Unicode M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cs typeface="Arial Unicode MS" charset="0"/>
              </a:defRPr>
            </a:lvl5pPr>
            <a:lvl6pPr marL="25146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cs typeface="Arial Unicode MS" charset="0"/>
              </a:defRPr>
            </a:lvl6pPr>
            <a:lvl7pPr marL="29718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cs typeface="Arial Unicode MS" charset="0"/>
              </a:defRPr>
            </a:lvl7pPr>
            <a:lvl8pPr marL="34290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cs typeface="Arial Unicode MS" charset="0"/>
              </a:defRPr>
            </a:lvl8pPr>
            <a:lvl9pPr marL="38862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cs typeface="Arial Unicode MS" charset="0"/>
              </a:defRPr>
            </a:lvl9pPr>
          </a:lstStyle>
          <a:p>
            <a:pPr eaLnBrk="1" hangingPunct="1">
              <a:buSzPct val="100000"/>
              <a:defRPr/>
            </a:pPr>
            <a:r>
              <a:rPr lang="en-US" altLang="en-US" sz="4000" dirty="0" smtClean="0">
                <a:solidFill>
                  <a:schemeClr val="tx1"/>
                </a:solidFill>
              </a:rPr>
              <a:t>		</a:t>
            </a:r>
            <a:r>
              <a:rPr lang="en-US" altLang="en-US" sz="4000" dirty="0" smtClean="0">
                <a:solidFill>
                  <a:schemeClr val="tx1"/>
                </a:solidFill>
                <a:latin typeface="Times New Roman" panose="02020603050405020304" pitchFamily="18" charset="0"/>
                <a:cs typeface="Times New Roman" panose="02020603050405020304" pitchFamily="18" charset="0"/>
              </a:rPr>
              <a:t>    </a:t>
            </a:r>
            <a:r>
              <a:rPr lang="en-US" altLang="en-US" sz="4400" b="1" dirty="0" smtClean="0">
                <a:solidFill>
                  <a:schemeClr val="tx1"/>
                </a:solidFill>
                <a:latin typeface="Times New Roman" panose="02020603050405020304" pitchFamily="18" charset="0"/>
                <a:cs typeface="Times New Roman" panose="02020603050405020304" pitchFamily="18" charset="0"/>
              </a:rPr>
              <a:t>Kick-off Activities</a:t>
            </a:r>
          </a:p>
          <a:p>
            <a:pPr eaLnBrk="1" hangingPunct="1">
              <a:buSzPct val="100000"/>
              <a:defRPr/>
            </a:pPr>
            <a:endParaRPr lang="en-US" altLang="en-US" sz="3600" dirty="0" smtClean="0">
              <a:solidFill>
                <a:schemeClr val="tx1"/>
              </a:solidFill>
              <a:latin typeface="Times New Roman" panose="02020603050405020304" pitchFamily="18" charset="0"/>
              <a:cs typeface="Times New Roman" panose="02020603050405020304" pitchFamily="18" charset="0"/>
            </a:endParaRPr>
          </a:p>
          <a:p>
            <a:pPr eaLnBrk="1" hangingPunct="1">
              <a:buSzPct val="100000"/>
              <a:defRPr/>
            </a:pPr>
            <a:r>
              <a:rPr lang="en-US" altLang="en-US" sz="3600" dirty="0" smtClean="0">
                <a:solidFill>
                  <a:schemeClr val="tx1"/>
                </a:solidFill>
                <a:latin typeface="Times New Roman" panose="02020603050405020304" pitchFamily="18" charset="0"/>
                <a:cs typeface="Times New Roman" panose="02020603050405020304" pitchFamily="18" charset="0"/>
              </a:rPr>
              <a:t>Plan an event: </a:t>
            </a:r>
          </a:p>
          <a:p>
            <a:pPr marL="571500" indent="-571500" eaLnBrk="1" hangingPunct="1">
              <a:buSzPct val="100000"/>
              <a:buFont typeface="Arial" panose="020B0604020202020204" pitchFamily="34" charset="0"/>
              <a:buChar char="•"/>
              <a:defRPr/>
            </a:pPr>
            <a:r>
              <a:rPr lang="en-US" altLang="en-US" sz="3600" dirty="0" smtClean="0">
                <a:solidFill>
                  <a:schemeClr val="tx1"/>
                </a:solidFill>
                <a:latin typeface="Times New Roman" panose="02020603050405020304" pitchFamily="18" charset="0"/>
                <a:cs typeface="Times New Roman" panose="02020603050405020304" pitchFamily="18" charset="0"/>
              </a:rPr>
              <a:t>  Not to be missed</a:t>
            </a:r>
          </a:p>
          <a:p>
            <a:pPr marL="571500" indent="-571500" eaLnBrk="1" hangingPunct="1">
              <a:buSzPct val="100000"/>
              <a:buFont typeface="Arial" panose="020B0604020202020204" pitchFamily="34" charset="0"/>
              <a:buChar char="•"/>
              <a:defRPr/>
            </a:pPr>
            <a:r>
              <a:rPr lang="en-US" altLang="en-US" sz="3600" dirty="0" smtClean="0">
                <a:solidFill>
                  <a:schemeClr val="tx1"/>
                </a:solidFill>
                <a:latin typeface="Times New Roman" panose="02020603050405020304" pitchFamily="18" charset="0"/>
                <a:cs typeface="Times New Roman" panose="02020603050405020304" pitchFamily="18" charset="0"/>
              </a:rPr>
              <a:t>  Fits purpose statement and </a:t>
            </a:r>
          </a:p>
          <a:p>
            <a:pPr eaLnBrk="1" hangingPunct="1">
              <a:buSzPct val="100000"/>
              <a:buFont typeface="Times New Roman" pitchFamily="16" charset="0"/>
              <a:buNone/>
              <a:defRPr/>
            </a:pPr>
            <a:r>
              <a:rPr lang="en-US" altLang="en-US" sz="3600" dirty="0" smtClean="0">
                <a:solidFill>
                  <a:schemeClr val="tx1"/>
                </a:solidFill>
                <a:latin typeface="Times New Roman" panose="02020603050405020304" pitchFamily="18" charset="0"/>
                <a:cs typeface="Times New Roman" panose="02020603050405020304" pitchFamily="18" charset="0"/>
              </a:rPr>
              <a:t>       target areas</a:t>
            </a:r>
          </a:p>
          <a:p>
            <a:pPr marL="571500" indent="-571500" eaLnBrk="1" hangingPunct="1">
              <a:buSzPct val="100000"/>
              <a:buFont typeface="Arial" panose="020B0604020202020204" pitchFamily="34" charset="0"/>
              <a:buChar char="•"/>
              <a:defRPr/>
            </a:pPr>
            <a:r>
              <a:rPr lang="en-US" altLang="en-US" sz="3600" dirty="0" smtClean="0">
                <a:solidFill>
                  <a:schemeClr val="tx1"/>
                </a:solidFill>
                <a:latin typeface="Times New Roman" panose="02020603050405020304" pitchFamily="18" charset="0"/>
                <a:cs typeface="Times New Roman" panose="02020603050405020304" pitchFamily="18" charset="0"/>
              </a:rPr>
              <a:t>  Publicized as starting a new</a:t>
            </a:r>
          </a:p>
          <a:p>
            <a:pPr eaLnBrk="1" hangingPunct="1">
              <a:buSzPct val="100000"/>
              <a:defRPr/>
            </a:pPr>
            <a:r>
              <a:rPr lang="en-US" altLang="en-US" sz="3600" dirty="0">
                <a:solidFill>
                  <a:schemeClr val="tx1"/>
                </a:solidFill>
                <a:latin typeface="Times New Roman" panose="02020603050405020304" pitchFamily="18" charset="0"/>
                <a:cs typeface="Times New Roman" panose="02020603050405020304" pitchFamily="18" charset="0"/>
              </a:rPr>
              <a:t> </a:t>
            </a:r>
            <a:r>
              <a:rPr lang="en-US" altLang="en-US" sz="3600" dirty="0" smtClean="0">
                <a:solidFill>
                  <a:schemeClr val="tx1"/>
                </a:solidFill>
                <a:latin typeface="Times New Roman" panose="02020603050405020304" pitchFamily="18" charset="0"/>
                <a:cs typeface="Times New Roman" panose="02020603050405020304" pitchFamily="18" charset="0"/>
              </a:rPr>
              <a:t>      group or redesigning an existing </a:t>
            </a:r>
          </a:p>
          <a:p>
            <a:pPr eaLnBrk="1" hangingPunct="1">
              <a:buSzPct val="100000"/>
              <a:defRPr/>
            </a:pPr>
            <a:r>
              <a:rPr lang="en-US" altLang="en-US" sz="3600" dirty="0" smtClean="0">
                <a:solidFill>
                  <a:schemeClr val="tx1"/>
                </a:solidFill>
                <a:latin typeface="Times New Roman" panose="02020603050405020304" pitchFamily="18" charset="0"/>
                <a:cs typeface="Times New Roman" panose="02020603050405020304" pitchFamily="18" charset="0"/>
              </a:rPr>
              <a:t>       group</a:t>
            </a:r>
          </a:p>
        </p:txBody>
      </p:sp>
      <p:sp>
        <p:nvSpPr>
          <p:cNvPr id="3" name="Slide Number Placeholder 2"/>
          <p:cNvSpPr>
            <a:spLocks noGrp="1"/>
          </p:cNvSpPr>
          <p:nvPr>
            <p:ph type="sldNum" idx="11"/>
          </p:nvPr>
        </p:nvSpPr>
        <p:spPr/>
        <p:txBody>
          <a:bodyPr/>
          <a:lstStyle/>
          <a:p>
            <a:fld id="{669B7B5E-EE85-4AD8-A88C-64190FAB6B0F}" type="slidenum">
              <a:rPr lang="en-US" altLang="en-US" smtClean="0"/>
              <a:pPr/>
              <a:t>48</a:t>
            </a:fld>
            <a:endParaRPr lang="en-US" altLang="en-US" dirty="0"/>
          </a:p>
        </p:txBody>
      </p:sp>
      <p:pic>
        <p:nvPicPr>
          <p:cNvPr id="13" name="Picture 12" descr="C:\Documents and Settings\Administrator\Local Settings\Temporary Internet Files\Content.IE5\S4LL1FPA\Balloons-Animated[1].gif"/>
          <p:cNvPicPr/>
          <p:nvPr/>
        </p:nvPicPr>
        <p:blipFill>
          <a:blip r:embed="rId3">
            <a:extLst>
              <a:ext uri="{28A0092B-C50C-407E-A947-70E740481C1C}">
                <a14:useLocalDpi xmlns:a14="http://schemas.microsoft.com/office/drawing/2010/main" val="0"/>
              </a:ext>
            </a:extLst>
          </a:blip>
          <a:srcRect/>
          <a:stretch>
            <a:fillRect/>
          </a:stretch>
        </p:blipFill>
        <p:spPr bwMode="auto">
          <a:xfrm>
            <a:off x="6682468" y="1426369"/>
            <a:ext cx="1381125" cy="1752599"/>
          </a:xfrm>
          <a:prstGeom prst="rect">
            <a:avLst/>
          </a:prstGeom>
          <a:blipFill>
            <a:blip r:embed="rId4"/>
            <a:tile tx="0" ty="0" sx="100000" sy="100000" flip="none" algn="tl"/>
          </a:blipFill>
          <a:ln>
            <a:noFill/>
          </a:ln>
        </p:spPr>
      </p:pic>
      <p:pic>
        <p:nvPicPr>
          <p:cNvPr id="7" name="Picture 6" descr="C:\Documents and Settings\Administrator\Local Settings\Temporary Internet Files\Content.IE5\S4LL1FPA\Balloons-Animated[1].gif"/>
          <p:cNvPicPr/>
          <p:nvPr/>
        </p:nvPicPr>
        <p:blipFill>
          <a:blip r:embed="rId3">
            <a:extLst>
              <a:ext uri="{28A0092B-C50C-407E-A947-70E740481C1C}">
                <a14:useLocalDpi xmlns:a14="http://schemas.microsoft.com/office/drawing/2010/main" val="0"/>
              </a:ext>
            </a:extLst>
          </a:blip>
          <a:srcRect/>
          <a:stretch>
            <a:fillRect/>
          </a:stretch>
        </p:blipFill>
        <p:spPr bwMode="auto">
          <a:xfrm>
            <a:off x="7543799" y="3505200"/>
            <a:ext cx="1381125" cy="1752599"/>
          </a:xfrm>
          <a:prstGeom prst="rect">
            <a:avLst/>
          </a:prstGeom>
          <a:blipFill>
            <a:blip r:embed="rId4"/>
            <a:tile tx="0" ty="0" sx="100000" sy="100000" flip="none" algn="tl"/>
          </a:blipFill>
          <a:ln>
            <a:noFill/>
          </a:ln>
        </p:spPr>
      </p:pic>
    </p:spTree>
  </p:cSld>
  <p:clrMapOvr>
    <a:masterClrMapping/>
  </p:clrMapOvr>
  <p:transition spd="slow">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457200" y="402771"/>
            <a:ext cx="7523162" cy="45572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cs typeface="Arial Unicode M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cs typeface="Arial Unicode M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cs typeface="Arial Unicode M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cs typeface="Arial Unicode M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cs typeface="Arial Unicode MS" charset="0"/>
              </a:defRPr>
            </a:lvl5pPr>
            <a:lvl6pPr marL="25146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cs typeface="Arial Unicode MS" charset="0"/>
              </a:defRPr>
            </a:lvl6pPr>
            <a:lvl7pPr marL="29718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cs typeface="Arial Unicode MS" charset="0"/>
              </a:defRPr>
            </a:lvl7pPr>
            <a:lvl8pPr marL="34290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cs typeface="Arial Unicode MS" charset="0"/>
              </a:defRPr>
            </a:lvl8pPr>
            <a:lvl9pPr marL="38862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cs typeface="Arial Unicode MS" charset="0"/>
              </a:defRPr>
            </a:lvl9pPr>
          </a:lstStyle>
          <a:p>
            <a:pPr eaLnBrk="1" hangingPunct="1">
              <a:buSzPct val="100000"/>
              <a:defRPr/>
            </a:pPr>
            <a:r>
              <a:rPr lang="en-US" altLang="en-US" sz="5400" dirty="0" smtClean="0">
                <a:solidFill>
                  <a:schemeClr val="tx1"/>
                </a:solidFill>
              </a:rPr>
              <a:t>			</a:t>
            </a:r>
            <a:r>
              <a:rPr lang="en-US" altLang="en-US" sz="4400" b="1" dirty="0" smtClean="0">
                <a:solidFill>
                  <a:schemeClr val="tx1"/>
                </a:solidFill>
                <a:latin typeface="Times New Roman" panose="02020603050405020304" pitchFamily="18" charset="0"/>
                <a:cs typeface="Times New Roman" panose="02020603050405020304" pitchFamily="18" charset="0"/>
              </a:rPr>
              <a:t>Recruitment</a:t>
            </a:r>
            <a:endParaRPr lang="en-US" altLang="en-US" sz="4400" b="1" dirty="0">
              <a:solidFill>
                <a:schemeClr val="tx1"/>
              </a:solidFill>
              <a:latin typeface="Times New Roman" panose="02020603050405020304" pitchFamily="18" charset="0"/>
              <a:cs typeface="Times New Roman" panose="02020603050405020304" pitchFamily="18" charset="0"/>
            </a:endParaRPr>
          </a:p>
          <a:p>
            <a:pPr eaLnBrk="1" hangingPunct="1">
              <a:buSzPct val="100000"/>
              <a:defRPr/>
            </a:pPr>
            <a:endParaRPr lang="en-US" altLang="en-US" sz="2800" dirty="0" smtClean="0">
              <a:latin typeface="Times New Roman" panose="02020603050405020304" pitchFamily="18" charset="0"/>
              <a:cs typeface="Times New Roman" panose="02020603050405020304" pitchFamily="18" charset="0"/>
            </a:endParaRPr>
          </a:p>
          <a:p>
            <a:pPr eaLnBrk="1" hangingPunct="1">
              <a:buSzPct val="100000"/>
              <a:defRPr/>
            </a:pPr>
            <a:r>
              <a:rPr lang="en-US" altLang="en-US" sz="3600" dirty="0" smtClean="0">
                <a:solidFill>
                  <a:schemeClr val="tx1"/>
                </a:solidFill>
                <a:latin typeface="Times New Roman" panose="02020603050405020304" pitchFamily="18" charset="0"/>
                <a:cs typeface="Times New Roman" panose="02020603050405020304" pitchFamily="18" charset="0"/>
              </a:rPr>
              <a:t>As areas of service and ministry take shape, more women will join.</a:t>
            </a:r>
          </a:p>
          <a:p>
            <a:pPr eaLnBrk="1" hangingPunct="1">
              <a:buSzPct val="100000"/>
              <a:defRPr/>
            </a:pPr>
            <a:endParaRPr lang="en-US" altLang="en-US" sz="3600" dirty="0" smtClean="0">
              <a:solidFill>
                <a:schemeClr val="tx1"/>
              </a:solidFill>
              <a:latin typeface="Times New Roman" panose="02020603050405020304" pitchFamily="18" charset="0"/>
              <a:cs typeface="Times New Roman" panose="02020603050405020304" pitchFamily="18" charset="0"/>
            </a:endParaRPr>
          </a:p>
          <a:p>
            <a:pPr marL="571500" indent="-571500" eaLnBrk="1" hangingPunct="1">
              <a:buSzPct val="100000"/>
              <a:buFont typeface="Arial" panose="020B0604020202020204" pitchFamily="34" charset="0"/>
              <a:buChar char="•"/>
              <a:defRPr/>
            </a:pPr>
            <a:r>
              <a:rPr lang="en-US" altLang="en-US" sz="3600" dirty="0" smtClean="0">
                <a:solidFill>
                  <a:schemeClr val="tx1"/>
                </a:solidFill>
                <a:latin typeface="Times New Roman" panose="02020603050405020304" pitchFamily="18" charset="0"/>
                <a:cs typeface="Times New Roman" panose="02020603050405020304" pitchFamily="18" charset="0"/>
              </a:rPr>
              <a:t>Keep women informed</a:t>
            </a:r>
          </a:p>
          <a:p>
            <a:pPr marL="571500" indent="-571500" eaLnBrk="1" hangingPunct="1">
              <a:buSzPct val="100000"/>
              <a:buFont typeface="Arial" panose="020B0604020202020204" pitchFamily="34" charset="0"/>
              <a:buChar char="•"/>
              <a:defRPr/>
            </a:pPr>
            <a:r>
              <a:rPr lang="en-US" altLang="en-US" sz="3600" dirty="0" smtClean="0">
                <a:solidFill>
                  <a:schemeClr val="tx1"/>
                </a:solidFill>
                <a:latin typeface="Times New Roman" panose="02020603050405020304" pitchFamily="18" charset="0"/>
                <a:cs typeface="Times New Roman" panose="02020603050405020304" pitchFamily="18" charset="0"/>
              </a:rPr>
              <a:t>Mentor other women</a:t>
            </a:r>
          </a:p>
          <a:p>
            <a:pPr eaLnBrk="1" hangingPunct="1">
              <a:buClr>
                <a:srgbClr val="FFFFFF"/>
              </a:buClr>
              <a:buSzPct val="100000"/>
              <a:buFont typeface="Square721 BT" charset="0"/>
              <a:buNone/>
              <a:defRPr/>
            </a:pPr>
            <a:endParaRPr lang="en-US" altLang="en-US" sz="2800" dirty="0" smtClean="0"/>
          </a:p>
        </p:txBody>
      </p:sp>
      <p:sp>
        <p:nvSpPr>
          <p:cNvPr id="3" name="Slide Number Placeholder 2"/>
          <p:cNvSpPr>
            <a:spLocks noGrp="1"/>
          </p:cNvSpPr>
          <p:nvPr>
            <p:ph type="sldNum" idx="11"/>
          </p:nvPr>
        </p:nvSpPr>
        <p:spPr/>
        <p:txBody>
          <a:bodyPr/>
          <a:lstStyle/>
          <a:p>
            <a:fld id="{669B7B5E-EE85-4AD8-A88C-64190FAB6B0F}" type="slidenum">
              <a:rPr lang="en-US" altLang="en-US" smtClean="0"/>
              <a:pPr/>
              <a:t>49</a:t>
            </a:fld>
            <a:endParaRPr lang="en-US" altLang="en-US" dirty="0"/>
          </a:p>
        </p:txBody>
      </p:sp>
    </p:spTree>
  </p:cSld>
  <p:clrMapOvr>
    <a:masterClrMapping/>
  </p:clrMapOvr>
  <p:transition spd="slow">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ChangeArrowheads="1"/>
          </p:cNvSpPr>
          <p:nvPr/>
        </p:nvSpPr>
        <p:spPr bwMode="auto">
          <a:xfrm>
            <a:off x="180975" y="1905000"/>
            <a:ext cx="8394700" cy="31722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571500" indent="-571500">
              <a:spcBef>
                <a:spcPts val="7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000">
                <a:solidFill>
                  <a:srgbClr val="FFFFFF"/>
                </a:solidFill>
                <a:latin typeface="Arial" panose="020B0604020202020204" pitchFamily="34" charset="0"/>
                <a:cs typeface="Arial Unicode MS" panose="020B0604020202020204" pitchFamily="34" charset="-128"/>
              </a:defRPr>
            </a:lvl1pPr>
            <a:lvl2pPr>
              <a:spcBef>
                <a:spcPts val="6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600">
                <a:solidFill>
                  <a:srgbClr val="FFFFFF"/>
                </a:solidFill>
                <a:latin typeface="Arial" panose="020B0604020202020204" pitchFamily="34" charset="0"/>
                <a:cs typeface="Arial Unicode MS" panose="020B0604020202020204" pitchFamily="34" charset="-128"/>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panose="020B0604020202020204" pitchFamily="34" charset="0"/>
                <a:cs typeface="Arial Unicode MS" panose="020B060402020202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9pPr>
          </a:lstStyle>
          <a:p>
            <a:pPr eaLnBrk="1" hangingPunct="1">
              <a:spcBef>
                <a:spcPct val="0"/>
              </a:spcBef>
              <a:buClrTx/>
              <a:buFont typeface="Arial" panose="020B0604020202020204" pitchFamily="34" charset="0"/>
              <a:buChar char="•"/>
            </a:pPr>
            <a:r>
              <a:rPr lang="en-US" altLang="en-US" sz="4000" dirty="0" smtClean="0">
                <a:solidFill>
                  <a:schemeClr val="tx1"/>
                </a:solidFill>
                <a:latin typeface="Times New Roman" panose="02020603050405020304" pitchFamily="18" charset="0"/>
                <a:cs typeface="Times New Roman" panose="02020603050405020304" pitchFamily="18" charset="0"/>
              </a:rPr>
              <a:t>assimilate all </a:t>
            </a:r>
            <a:r>
              <a:rPr lang="en-US" altLang="en-US" sz="4000" dirty="0">
                <a:solidFill>
                  <a:schemeClr val="tx1"/>
                </a:solidFill>
                <a:latin typeface="Times New Roman" panose="02020603050405020304" pitchFamily="18" charset="0"/>
                <a:cs typeface="Times New Roman" panose="02020603050405020304" pitchFamily="18" charset="0"/>
              </a:rPr>
              <a:t>women </a:t>
            </a:r>
            <a:r>
              <a:rPr lang="en-US" altLang="en-US" sz="4000" dirty="0" smtClean="0">
                <a:solidFill>
                  <a:schemeClr val="tx1"/>
                </a:solidFill>
                <a:latin typeface="Times New Roman" panose="02020603050405020304" pitchFamily="18" charset="0"/>
                <a:cs typeface="Times New Roman" panose="02020603050405020304" pitchFamily="18" charset="0"/>
              </a:rPr>
              <a:t>so they are actively </a:t>
            </a:r>
            <a:r>
              <a:rPr lang="en-US" altLang="en-US" sz="4000" dirty="0">
                <a:solidFill>
                  <a:schemeClr val="tx1"/>
                </a:solidFill>
                <a:latin typeface="Times New Roman" panose="02020603050405020304" pitchFamily="18" charset="0"/>
                <a:cs typeface="Times New Roman" panose="02020603050405020304" pitchFamily="18" charset="0"/>
              </a:rPr>
              <a:t>gathered in Christian fellowship, growing in their relationship with God, and serving Him in love.</a:t>
            </a:r>
          </a:p>
        </p:txBody>
      </p:sp>
      <p:sp>
        <p:nvSpPr>
          <p:cNvPr id="9220" name="Text Box 3"/>
          <p:cNvSpPr txBox="1">
            <a:spLocks noChangeArrowheads="1"/>
          </p:cNvSpPr>
          <p:nvPr/>
        </p:nvSpPr>
        <p:spPr bwMode="auto">
          <a:xfrm>
            <a:off x="844550" y="533400"/>
            <a:ext cx="6553200" cy="917575"/>
          </a:xfrm>
          <a:prstGeom prst="rect">
            <a:avLst/>
          </a:prstGeom>
          <a:noFill/>
          <a:ln w="28440">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7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000">
                <a:solidFill>
                  <a:srgbClr val="FFFFFF"/>
                </a:solidFill>
                <a:latin typeface="Arial" panose="020B0604020202020204" pitchFamily="34" charset="0"/>
                <a:cs typeface="Arial Unicode MS" panose="020B0604020202020204" pitchFamily="34" charset="-128"/>
              </a:defRPr>
            </a:lvl1pPr>
            <a:lvl2pPr>
              <a:spcBef>
                <a:spcPts val="6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600">
                <a:solidFill>
                  <a:srgbClr val="FFFFFF"/>
                </a:solidFill>
                <a:latin typeface="Arial" panose="020B0604020202020204" pitchFamily="34" charset="0"/>
                <a:cs typeface="Arial Unicode MS" panose="020B0604020202020204" pitchFamily="34" charset="-128"/>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panose="020B0604020202020204" pitchFamily="34" charset="0"/>
                <a:cs typeface="Arial Unicode MS" panose="020B060402020202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9pPr>
          </a:lstStyle>
          <a:p>
            <a:pPr eaLnBrk="1" hangingPunct="1">
              <a:spcBef>
                <a:spcPct val="0"/>
              </a:spcBef>
              <a:buClrTx/>
              <a:buFontTx/>
              <a:buNone/>
            </a:pPr>
            <a:r>
              <a:rPr lang="en-US" altLang="en-US" sz="5400" dirty="0">
                <a:solidFill>
                  <a:srgbClr val="002060"/>
                </a:solidFill>
              </a:rPr>
              <a:t>	</a:t>
            </a:r>
            <a:r>
              <a:rPr lang="en-US" altLang="en-US" sz="4400" b="1" i="1" dirty="0" smtClean="0">
                <a:solidFill>
                  <a:schemeClr val="tx1"/>
                </a:solidFill>
                <a:latin typeface="Times New Roman" panose="02020603050405020304" pitchFamily="18" charset="0"/>
                <a:cs typeface="Times New Roman" panose="02020603050405020304" pitchFamily="18" charset="0"/>
              </a:rPr>
              <a:t>4 U </a:t>
            </a:r>
            <a:r>
              <a:rPr lang="en-US" altLang="en-US" sz="4400" b="1" dirty="0" smtClean="0">
                <a:solidFill>
                  <a:schemeClr val="tx1"/>
                </a:solidFill>
                <a:latin typeface="Times New Roman" panose="02020603050405020304" pitchFamily="18" charset="0"/>
                <a:cs typeface="Times New Roman" panose="02020603050405020304" pitchFamily="18" charset="0"/>
              </a:rPr>
              <a:t>to … </a:t>
            </a:r>
            <a:endParaRPr lang="en-US" altLang="en-US" sz="4400" b="1" dirty="0">
              <a:solidFill>
                <a:schemeClr val="tx1"/>
              </a:solidFill>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idx="11"/>
          </p:nvPr>
        </p:nvSpPr>
        <p:spPr/>
        <p:txBody>
          <a:bodyPr/>
          <a:lstStyle/>
          <a:p>
            <a:fld id="{669B7B5E-EE85-4AD8-A88C-64190FAB6B0F}" type="slidenum">
              <a:rPr lang="en-US" altLang="en-US" smtClean="0"/>
              <a:pPr/>
              <a:t>5</a:t>
            </a:fld>
            <a:endParaRPr lang="en-US" altLang="en-US" dirty="0"/>
          </a:p>
        </p:txBody>
      </p:sp>
    </p:spTree>
  </p:cSld>
  <p:clrMapOvr>
    <a:masterClrMapping/>
  </p:clrMapOvr>
  <p:transition spd="slow">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14528" y="533400"/>
            <a:ext cx="7924800" cy="5416868"/>
          </a:xfrm>
          <a:prstGeom prst="rect">
            <a:avLst/>
          </a:prstGeom>
          <a:noFill/>
        </p:spPr>
        <p:txBody>
          <a:bodyPr>
            <a:spAutoFit/>
          </a:bodyPr>
          <a:lstStyle/>
          <a:p>
            <a:pPr algn="ctr" eaLnBrk="1" hangingPunct="1">
              <a:buClr>
                <a:srgbClr val="000000"/>
              </a:buClr>
              <a:buSzPct val="100000"/>
              <a:defRPr/>
            </a:pPr>
            <a:r>
              <a:rPr lang="en-US" altLang="en-US" sz="4400" b="1" dirty="0" smtClean="0">
                <a:solidFill>
                  <a:schemeClr val="tx1"/>
                </a:solidFill>
                <a:latin typeface="Times New Roman" panose="02020603050405020304" pitchFamily="18" charset="0"/>
                <a:cs typeface="Times New Roman" panose="02020603050405020304" pitchFamily="18" charset="0"/>
              </a:rPr>
              <a:t>Opportunities </a:t>
            </a:r>
            <a:r>
              <a:rPr lang="en-US" altLang="en-US" sz="4400" b="1" dirty="0">
                <a:solidFill>
                  <a:schemeClr val="tx1"/>
                </a:solidFill>
                <a:latin typeface="Times New Roman" panose="02020603050405020304" pitchFamily="18" charset="0"/>
                <a:cs typeface="Times New Roman" panose="02020603050405020304" pitchFamily="18" charset="0"/>
              </a:rPr>
              <a:t>for Group Leadership Positions</a:t>
            </a:r>
          </a:p>
          <a:p>
            <a:pPr eaLnBrk="1" hangingPunct="1">
              <a:buClr>
                <a:srgbClr val="000000"/>
              </a:buClr>
              <a:buSzPct val="100000"/>
              <a:defRPr/>
            </a:pPr>
            <a:endParaRPr lang="en-US" sz="3200" dirty="0" smtClean="0">
              <a:solidFill>
                <a:schemeClr val="tx1"/>
              </a:solidFill>
              <a:latin typeface="Times New Roman" panose="02020603050405020304" pitchFamily="18" charset="0"/>
              <a:cs typeface="Times New Roman" panose="02020603050405020304" pitchFamily="18" charset="0"/>
            </a:endParaRPr>
          </a:p>
          <a:p>
            <a:pPr marL="457200" indent="-457200" eaLnBrk="1" hangingPunct="1">
              <a:buClr>
                <a:srgbClr val="000000"/>
              </a:buClr>
              <a:buSzPct val="100000"/>
              <a:buFont typeface="Arial" panose="020B0604020202020204" pitchFamily="34" charset="0"/>
              <a:buChar char="•"/>
              <a:defRPr/>
            </a:pPr>
            <a:r>
              <a:rPr lang="en-US" sz="3200" dirty="0" smtClean="0">
                <a:solidFill>
                  <a:schemeClr val="tx1"/>
                </a:solidFill>
                <a:latin typeface="Times New Roman" panose="02020603050405020304" pitchFamily="18" charset="0"/>
                <a:cs typeface="Times New Roman" panose="02020603050405020304" pitchFamily="18" charset="0"/>
              </a:rPr>
              <a:t>Leaders </a:t>
            </a:r>
            <a:r>
              <a:rPr lang="en-US" sz="3200" dirty="0">
                <a:solidFill>
                  <a:schemeClr val="tx1"/>
                </a:solidFill>
                <a:latin typeface="Times New Roman" panose="02020603050405020304" pitchFamily="18" charset="0"/>
                <a:cs typeface="Times New Roman" panose="02020603050405020304" pitchFamily="18" charset="0"/>
              </a:rPr>
              <a:t>assume responsibilities</a:t>
            </a:r>
          </a:p>
          <a:p>
            <a:pPr marL="171450" indent="-171450" eaLnBrk="1" hangingPunct="1">
              <a:buClr>
                <a:srgbClr val="000000"/>
              </a:buClr>
              <a:buSzPct val="100000"/>
              <a:buFont typeface="Arial" panose="020B0604020202020204" pitchFamily="34" charset="0"/>
              <a:buChar char="•"/>
              <a:defRPr/>
            </a:pPr>
            <a:endParaRPr lang="en-US" sz="1200" dirty="0">
              <a:solidFill>
                <a:schemeClr val="tx1"/>
              </a:solidFill>
              <a:latin typeface="Times New Roman" panose="02020603050405020304" pitchFamily="18" charset="0"/>
              <a:cs typeface="Times New Roman" panose="02020603050405020304" pitchFamily="18" charset="0"/>
            </a:endParaRPr>
          </a:p>
          <a:p>
            <a:pPr marL="457200" indent="-457200" eaLnBrk="1" hangingPunct="1">
              <a:buClr>
                <a:srgbClr val="000000"/>
              </a:buClr>
              <a:buSzPct val="100000"/>
              <a:buFont typeface="Arial" panose="020B0604020202020204" pitchFamily="34" charset="0"/>
              <a:buChar char="•"/>
              <a:defRPr/>
            </a:pPr>
            <a:r>
              <a:rPr lang="en-US" sz="3200" dirty="0">
                <a:solidFill>
                  <a:schemeClr val="tx1"/>
                </a:solidFill>
                <a:latin typeface="Times New Roman" panose="02020603050405020304" pitchFamily="18" charset="0"/>
                <a:cs typeface="Times New Roman" panose="02020603050405020304" pitchFamily="18" charset="0"/>
              </a:rPr>
              <a:t>Set up </a:t>
            </a:r>
            <a:r>
              <a:rPr lang="en-US" sz="3200" dirty="0" smtClean="0">
                <a:solidFill>
                  <a:schemeClr val="tx1"/>
                </a:solidFill>
                <a:latin typeface="Times New Roman" panose="02020603050405020304" pitchFamily="18" charset="0"/>
                <a:cs typeface="Times New Roman" panose="02020603050405020304" pitchFamily="18" charset="0"/>
              </a:rPr>
              <a:t>board </a:t>
            </a:r>
            <a:r>
              <a:rPr lang="en-US" sz="3200" dirty="0">
                <a:solidFill>
                  <a:schemeClr val="tx1"/>
                </a:solidFill>
                <a:latin typeface="Times New Roman" panose="02020603050405020304" pitchFamily="18" charset="0"/>
                <a:cs typeface="Times New Roman" panose="02020603050405020304" pitchFamily="18" charset="0"/>
              </a:rPr>
              <a:t>of </a:t>
            </a:r>
            <a:r>
              <a:rPr lang="en-US" sz="3200" dirty="0" smtClean="0">
                <a:solidFill>
                  <a:schemeClr val="tx1"/>
                </a:solidFill>
                <a:latin typeface="Times New Roman" panose="02020603050405020304" pitchFamily="18" charset="0"/>
                <a:cs typeface="Times New Roman" panose="02020603050405020304" pitchFamily="18" charset="0"/>
              </a:rPr>
              <a:t>directors </a:t>
            </a:r>
            <a:r>
              <a:rPr lang="en-US" sz="3200" dirty="0">
                <a:solidFill>
                  <a:schemeClr val="tx1"/>
                </a:solidFill>
                <a:latin typeface="Times New Roman" panose="02020603050405020304" pitchFamily="18" charset="0"/>
                <a:cs typeface="Times New Roman" panose="02020603050405020304" pitchFamily="18" charset="0"/>
              </a:rPr>
              <a:t>or </a:t>
            </a:r>
            <a:r>
              <a:rPr lang="en-US" sz="3200" dirty="0" smtClean="0">
                <a:solidFill>
                  <a:schemeClr val="tx1"/>
                </a:solidFill>
                <a:latin typeface="Times New Roman" panose="02020603050405020304" pitchFamily="18" charset="0"/>
                <a:cs typeface="Times New Roman" panose="02020603050405020304" pitchFamily="18" charset="0"/>
              </a:rPr>
              <a:t>coordinators</a:t>
            </a:r>
            <a:r>
              <a:rPr lang="en-US" sz="3200" dirty="0">
                <a:solidFill>
                  <a:schemeClr val="tx1"/>
                </a:solidFill>
                <a:latin typeface="Times New Roman" panose="02020603050405020304" pitchFamily="18" charset="0"/>
                <a:cs typeface="Times New Roman" panose="02020603050405020304" pitchFamily="18" charset="0"/>
              </a:rPr>
              <a:t>, if needed by the model </a:t>
            </a:r>
            <a:r>
              <a:rPr lang="en-US" sz="3200" dirty="0" smtClean="0">
                <a:solidFill>
                  <a:schemeClr val="tx1"/>
                </a:solidFill>
                <a:latin typeface="Times New Roman" panose="02020603050405020304" pitchFamily="18" charset="0"/>
                <a:cs typeface="Times New Roman" panose="02020603050405020304" pitchFamily="18" charset="0"/>
              </a:rPr>
              <a:t>selected</a:t>
            </a:r>
          </a:p>
          <a:p>
            <a:pPr marL="171450" indent="-171450" eaLnBrk="1" hangingPunct="1">
              <a:buClr>
                <a:srgbClr val="000000"/>
              </a:buClr>
              <a:buSzPct val="100000"/>
              <a:buFont typeface="Arial" panose="020B0604020202020204" pitchFamily="34" charset="0"/>
              <a:buChar char="•"/>
              <a:defRPr/>
            </a:pPr>
            <a:endParaRPr lang="en-US" sz="1200" dirty="0">
              <a:solidFill>
                <a:schemeClr val="tx1"/>
              </a:solidFill>
              <a:latin typeface="Times New Roman" panose="02020603050405020304" pitchFamily="18" charset="0"/>
              <a:cs typeface="Times New Roman" panose="02020603050405020304" pitchFamily="18" charset="0"/>
            </a:endParaRPr>
          </a:p>
          <a:p>
            <a:pPr marL="457200" indent="-457200" eaLnBrk="1" hangingPunct="1">
              <a:buClr>
                <a:srgbClr val="000000"/>
              </a:buClr>
              <a:buSzPct val="100000"/>
              <a:buFont typeface="Arial" panose="020B0604020202020204" pitchFamily="34" charset="0"/>
              <a:buChar char="•"/>
              <a:defRPr/>
            </a:pPr>
            <a:r>
              <a:rPr lang="en-US" sz="3200" dirty="0">
                <a:solidFill>
                  <a:schemeClr val="tx1"/>
                </a:solidFill>
                <a:latin typeface="Times New Roman" panose="02020603050405020304" pitchFamily="18" charset="0"/>
                <a:cs typeface="Times New Roman" panose="02020603050405020304" pitchFamily="18" charset="0"/>
              </a:rPr>
              <a:t>Coordinate with other women’s groups in your congregation</a:t>
            </a:r>
          </a:p>
          <a:p>
            <a:pPr marL="457200" indent="-457200" eaLnBrk="1" hangingPunct="1">
              <a:buClr>
                <a:srgbClr val="000000"/>
              </a:buClr>
              <a:buSzPct val="100000"/>
              <a:buFont typeface="Times New Roman" pitchFamily="16" charset="0"/>
              <a:buNone/>
              <a:defRPr/>
            </a:pPr>
            <a:endParaRPr lang="en-US" sz="2400" dirty="0">
              <a:solidFill>
                <a:schemeClr val="tx1"/>
              </a:solidFill>
              <a:latin typeface="Arial" charset="0"/>
              <a:cs typeface="Arial Unicode MS" charset="0"/>
            </a:endParaRPr>
          </a:p>
          <a:p>
            <a:pPr eaLnBrk="1" hangingPunct="1">
              <a:buClr>
                <a:srgbClr val="000000"/>
              </a:buClr>
              <a:buSzPct val="100000"/>
              <a:buFont typeface="Times New Roman" pitchFamily="16" charset="0"/>
              <a:buNone/>
              <a:defRPr/>
            </a:pPr>
            <a:endParaRPr lang="en-US" dirty="0">
              <a:solidFill>
                <a:schemeClr val="tx1"/>
              </a:solidFill>
              <a:latin typeface="Arial" charset="0"/>
              <a:cs typeface="Arial Unicode MS" charset="0"/>
            </a:endParaRPr>
          </a:p>
        </p:txBody>
      </p:sp>
      <p:sp>
        <p:nvSpPr>
          <p:cNvPr id="2" name="Slide Number Placeholder 1"/>
          <p:cNvSpPr>
            <a:spLocks noGrp="1"/>
          </p:cNvSpPr>
          <p:nvPr>
            <p:ph type="sldNum" idx="11"/>
          </p:nvPr>
        </p:nvSpPr>
        <p:spPr/>
        <p:txBody>
          <a:bodyPr/>
          <a:lstStyle/>
          <a:p>
            <a:fld id="{669B7B5E-EE85-4AD8-A88C-64190FAB6B0F}" type="slidenum">
              <a:rPr lang="en-US" altLang="en-US" smtClean="0"/>
              <a:pPr/>
              <a:t>50</a:t>
            </a:fld>
            <a:endParaRPr lang="en-US" alt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Box 2"/>
          <p:cNvSpPr txBox="1">
            <a:spLocks noChangeArrowheads="1"/>
          </p:cNvSpPr>
          <p:nvPr/>
        </p:nvSpPr>
        <p:spPr bwMode="auto">
          <a:xfrm>
            <a:off x="234747" y="222250"/>
            <a:ext cx="7924800" cy="11101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spcBef>
                <a:spcPts val="7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000">
                <a:solidFill>
                  <a:srgbClr val="FFFFFF"/>
                </a:solidFill>
                <a:latin typeface="Arial" panose="020B0604020202020204" pitchFamily="34" charset="0"/>
                <a:cs typeface="Arial Unicode MS" panose="020B0604020202020204" pitchFamily="34" charset="-128"/>
              </a:defRPr>
            </a:lvl1pPr>
            <a:lvl2pPr>
              <a:spcBef>
                <a:spcPts val="6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600">
                <a:solidFill>
                  <a:srgbClr val="FFFFFF"/>
                </a:solidFill>
                <a:latin typeface="Arial" panose="020B0604020202020204" pitchFamily="34" charset="0"/>
                <a:cs typeface="Arial Unicode MS" panose="020B0604020202020204" pitchFamily="34" charset="-128"/>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panose="020B0604020202020204" pitchFamily="34" charset="0"/>
                <a:cs typeface="Arial Unicode MS" panose="020B060402020202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9pPr>
          </a:lstStyle>
          <a:p>
            <a:pPr eaLnBrk="1" hangingPunct="1">
              <a:spcBef>
                <a:spcPct val="0"/>
              </a:spcBef>
              <a:buClrTx/>
              <a:buFontTx/>
              <a:buNone/>
            </a:pPr>
            <a:r>
              <a:rPr lang="en-US" altLang="en-US" sz="6600" b="1" dirty="0"/>
              <a:t> </a:t>
            </a:r>
            <a:r>
              <a:rPr lang="en-US" altLang="en-US" sz="6600" b="1" dirty="0" smtClean="0"/>
              <a:t>   </a:t>
            </a:r>
            <a:r>
              <a:rPr lang="en-US" altLang="en-US" sz="4400" b="1" dirty="0" smtClean="0">
                <a:solidFill>
                  <a:schemeClr val="tx1"/>
                </a:solidFill>
                <a:latin typeface="Times New Roman" panose="02020603050405020304" pitchFamily="18" charset="0"/>
                <a:cs typeface="Times New Roman" panose="02020603050405020304" pitchFamily="18" charset="0"/>
              </a:rPr>
              <a:t>Evaluation of Your Group</a:t>
            </a:r>
            <a:endParaRPr lang="en-US" altLang="en-US" sz="4800" b="1" dirty="0">
              <a:solidFill>
                <a:schemeClr val="tx1"/>
              </a:solidFill>
              <a:latin typeface="Times New Roman" panose="02020603050405020304" pitchFamily="18" charset="0"/>
              <a:cs typeface="Times New Roman" panose="02020603050405020304" pitchFamily="18" charset="0"/>
            </a:endParaRPr>
          </a:p>
        </p:txBody>
      </p:sp>
      <p:pic>
        <p:nvPicPr>
          <p:cNvPr id="51204" name="Picture 4" descr="C:\Documents and Settings\Administrator\Local Settings\Temporary Internet Files\Content.IE5\F47VYQFP\MC900441426[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8347" y="1668294"/>
            <a:ext cx="36576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2"/>
          <p:cNvSpPr>
            <a:spLocks noGrp="1"/>
          </p:cNvSpPr>
          <p:nvPr>
            <p:ph type="sldNum" idx="11"/>
          </p:nvPr>
        </p:nvSpPr>
        <p:spPr>
          <a:xfrm>
            <a:off x="8077200" y="6324600"/>
            <a:ext cx="760413" cy="363538"/>
          </a:xfrm>
        </p:spPr>
        <p:txBody>
          <a:bodyPr/>
          <a:lstStyle/>
          <a:p>
            <a:r>
              <a:rPr lang="en-US" altLang="en-US" sz="2000" dirty="0" smtClean="0">
                <a:solidFill>
                  <a:schemeClr val="tx1"/>
                </a:solidFill>
              </a:rPr>
              <a:t>51</a:t>
            </a:r>
            <a:endParaRPr lang="en-US" altLang="en-US" sz="2000" dirty="0">
              <a:solidFill>
                <a:schemeClr val="tx1"/>
              </a:solidFill>
            </a:endParaRPr>
          </a:p>
        </p:txBody>
      </p:sp>
    </p:spTree>
  </p:cSld>
  <p:clrMapOvr>
    <a:masterClrMapping/>
  </p:clrMapOvr>
  <p:transition spd="slow">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252379" y="533400"/>
            <a:ext cx="8078788" cy="59730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cs typeface="Arial Unicode M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cs typeface="Arial Unicode M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cs typeface="Arial Unicode M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cs typeface="Arial Unicode M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cs typeface="Arial Unicode MS" charset="0"/>
              </a:defRPr>
            </a:lvl5pPr>
            <a:lvl6pPr marL="25146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cs typeface="Arial Unicode MS" charset="0"/>
              </a:defRPr>
            </a:lvl6pPr>
            <a:lvl7pPr marL="29718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cs typeface="Arial Unicode MS" charset="0"/>
              </a:defRPr>
            </a:lvl7pPr>
            <a:lvl8pPr marL="34290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cs typeface="Arial Unicode MS" charset="0"/>
              </a:defRPr>
            </a:lvl8pPr>
            <a:lvl9pPr marL="38862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cs typeface="Arial Unicode MS" charset="0"/>
              </a:defRPr>
            </a:lvl9pPr>
          </a:lstStyle>
          <a:p>
            <a:pPr eaLnBrk="1" hangingPunct="1">
              <a:buSzPct val="100000"/>
              <a:defRPr/>
            </a:pPr>
            <a:r>
              <a:rPr lang="en-US" altLang="en-US" sz="2800" dirty="0" smtClean="0">
                <a:solidFill>
                  <a:schemeClr val="accent6">
                    <a:lumMod val="50000"/>
                  </a:schemeClr>
                </a:solidFill>
              </a:rPr>
              <a:t>			 </a:t>
            </a:r>
            <a:r>
              <a:rPr lang="en-US" altLang="en-US" sz="4400" b="1" dirty="0" smtClean="0">
                <a:solidFill>
                  <a:schemeClr val="tx1"/>
                </a:solidFill>
                <a:latin typeface="Times New Roman" panose="02020603050405020304" pitchFamily="18" charset="0"/>
                <a:cs typeface="Times New Roman" panose="02020603050405020304" pitchFamily="18" charset="0"/>
              </a:rPr>
              <a:t>Periodic Checks</a:t>
            </a:r>
            <a:endParaRPr lang="en-US" altLang="en-US" sz="4800" b="1" dirty="0" smtClean="0">
              <a:solidFill>
                <a:schemeClr val="tx1"/>
              </a:solidFill>
              <a:latin typeface="Times New Roman" panose="02020603050405020304" pitchFamily="18" charset="0"/>
              <a:cs typeface="Times New Roman" panose="02020603050405020304" pitchFamily="18" charset="0"/>
            </a:endParaRPr>
          </a:p>
          <a:p>
            <a:pPr marL="457200" indent="-457200" eaLnBrk="1" hangingPunct="1">
              <a:buSzPct val="100000"/>
              <a:buFont typeface="Wingdings" panose="05000000000000000000" pitchFamily="2" charset="2"/>
              <a:buChar char="v"/>
              <a:defRPr/>
            </a:pPr>
            <a:endParaRPr lang="en-US" altLang="en-US" sz="2800" dirty="0" smtClean="0">
              <a:solidFill>
                <a:schemeClr val="accent6">
                  <a:lumMod val="50000"/>
                </a:schemeClr>
              </a:solidFill>
              <a:latin typeface="Times New Roman" panose="02020603050405020304" pitchFamily="18" charset="0"/>
              <a:cs typeface="Times New Roman" panose="02020603050405020304" pitchFamily="18" charset="0"/>
            </a:endParaRPr>
          </a:p>
          <a:p>
            <a:pPr marL="457200" indent="-457200" eaLnBrk="1" hangingPunct="1">
              <a:buSzPct val="100000"/>
              <a:buFont typeface="Arial" panose="020B0604020202020204" pitchFamily="34" charset="0"/>
              <a:buChar char="•"/>
              <a:defRPr/>
            </a:pPr>
            <a:r>
              <a:rPr lang="en-US" altLang="en-US" sz="2800" dirty="0" smtClean="0">
                <a:solidFill>
                  <a:schemeClr val="tx1"/>
                </a:solidFill>
                <a:latin typeface="Times New Roman" panose="02020603050405020304" pitchFamily="18" charset="0"/>
                <a:cs typeface="Times New Roman" panose="02020603050405020304" pitchFamily="18" charset="0"/>
              </a:rPr>
              <a:t>Assess what is working, what is not, and what needs to change.</a:t>
            </a:r>
          </a:p>
          <a:p>
            <a:pPr eaLnBrk="1" hangingPunct="1">
              <a:buSzPct val="100000"/>
              <a:defRPr/>
            </a:pPr>
            <a:endParaRPr lang="en-US" altLang="en-US" sz="2800" dirty="0" smtClean="0">
              <a:solidFill>
                <a:schemeClr val="tx1"/>
              </a:solidFill>
              <a:latin typeface="Times New Roman" panose="02020603050405020304" pitchFamily="18" charset="0"/>
              <a:cs typeface="Times New Roman" panose="02020603050405020304" pitchFamily="18" charset="0"/>
            </a:endParaRPr>
          </a:p>
          <a:p>
            <a:pPr marL="457200" indent="-457200" eaLnBrk="1" hangingPunct="1">
              <a:buSzPct val="100000"/>
              <a:buFont typeface="Arial" panose="020B0604020202020204" pitchFamily="34" charset="0"/>
              <a:buChar char="•"/>
              <a:defRPr/>
            </a:pPr>
            <a:r>
              <a:rPr lang="en-US" altLang="en-US" sz="2800" dirty="0" smtClean="0">
                <a:solidFill>
                  <a:schemeClr val="tx1"/>
                </a:solidFill>
                <a:latin typeface="Times New Roman" panose="02020603050405020304" pitchFamily="18" charset="0"/>
                <a:cs typeface="Times New Roman" panose="02020603050405020304" pitchFamily="18" charset="0"/>
              </a:rPr>
              <a:t>Always look for ways to improve.</a:t>
            </a:r>
          </a:p>
          <a:p>
            <a:pPr marL="457200" indent="-457200" eaLnBrk="1" hangingPunct="1">
              <a:buSzPct val="100000"/>
              <a:buFont typeface="Arial" panose="020B0604020202020204" pitchFamily="34" charset="0"/>
              <a:buChar char="•"/>
              <a:defRPr/>
            </a:pPr>
            <a:endParaRPr lang="en-US" altLang="en-US" sz="2800" dirty="0" smtClean="0">
              <a:solidFill>
                <a:schemeClr val="tx1"/>
              </a:solidFill>
              <a:latin typeface="Times New Roman" panose="02020603050405020304" pitchFamily="18" charset="0"/>
              <a:cs typeface="Times New Roman" panose="02020603050405020304" pitchFamily="18" charset="0"/>
            </a:endParaRPr>
          </a:p>
          <a:p>
            <a:pPr marL="457200" indent="-457200" eaLnBrk="1" hangingPunct="1">
              <a:buSzPct val="100000"/>
              <a:buFont typeface="Arial" panose="020B0604020202020204" pitchFamily="34" charset="0"/>
              <a:buChar char="•"/>
              <a:defRPr/>
            </a:pPr>
            <a:r>
              <a:rPr lang="en-US" altLang="en-US" sz="2800" dirty="0" smtClean="0">
                <a:solidFill>
                  <a:schemeClr val="tx1"/>
                </a:solidFill>
                <a:latin typeface="Times New Roman" panose="02020603050405020304" pitchFamily="18" charset="0"/>
                <a:cs typeface="Times New Roman" panose="02020603050405020304" pitchFamily="18" charset="0"/>
              </a:rPr>
              <a:t>Always thank your volunteers and participants.</a:t>
            </a:r>
          </a:p>
          <a:p>
            <a:pPr marL="457200" indent="-457200" eaLnBrk="1" hangingPunct="1">
              <a:buSzPct val="100000"/>
              <a:buFont typeface="Arial" panose="020B0604020202020204" pitchFamily="34" charset="0"/>
              <a:buChar char="•"/>
              <a:defRPr/>
            </a:pPr>
            <a:endParaRPr lang="en-US" altLang="en-US" sz="2800" dirty="0" smtClean="0">
              <a:solidFill>
                <a:schemeClr val="tx1"/>
              </a:solidFill>
              <a:latin typeface="Times New Roman" panose="02020603050405020304" pitchFamily="18" charset="0"/>
              <a:cs typeface="Times New Roman" panose="02020603050405020304" pitchFamily="18" charset="0"/>
            </a:endParaRPr>
          </a:p>
          <a:p>
            <a:pPr marL="457200" indent="-457200" eaLnBrk="1" hangingPunct="1">
              <a:buSzPct val="100000"/>
              <a:buFont typeface="Arial" panose="020B0604020202020204" pitchFamily="34" charset="0"/>
              <a:buChar char="•"/>
              <a:defRPr/>
            </a:pPr>
            <a:r>
              <a:rPr lang="en-US" altLang="en-US" sz="2800" dirty="0" smtClean="0">
                <a:solidFill>
                  <a:schemeClr val="tx1"/>
                </a:solidFill>
                <a:latin typeface="Times New Roman" panose="02020603050405020304" pitchFamily="18" charset="0"/>
                <a:cs typeface="Times New Roman" panose="02020603050405020304" pitchFamily="18" charset="0"/>
              </a:rPr>
              <a:t>Be accountable to your pastors, church council, and the congregation at large.</a:t>
            </a:r>
          </a:p>
          <a:p>
            <a:pPr eaLnBrk="1" hangingPunct="1">
              <a:buSzPct val="100000"/>
              <a:defRPr/>
            </a:pPr>
            <a:endParaRPr lang="en-US" altLang="en-US" dirty="0" smtClean="0">
              <a:latin typeface="Times New Roman" panose="02020603050405020304" pitchFamily="18" charset="0"/>
              <a:cs typeface="Times New Roman" panose="02020603050405020304" pitchFamily="18" charset="0"/>
            </a:endParaRPr>
          </a:p>
          <a:p>
            <a:pPr eaLnBrk="1" hangingPunct="1">
              <a:buSzPct val="100000"/>
              <a:defRPr/>
            </a:pPr>
            <a:endParaRPr lang="en-US" altLang="en-US" dirty="0" smtClean="0"/>
          </a:p>
          <a:p>
            <a:pPr eaLnBrk="1" hangingPunct="1">
              <a:buSzPct val="100000"/>
              <a:defRPr/>
            </a:pPr>
            <a:endParaRPr lang="en-US" altLang="en-US" dirty="0" smtClean="0"/>
          </a:p>
        </p:txBody>
      </p:sp>
      <p:sp>
        <p:nvSpPr>
          <p:cNvPr id="3" name="Slide Number Placeholder 2"/>
          <p:cNvSpPr>
            <a:spLocks noGrp="1"/>
          </p:cNvSpPr>
          <p:nvPr>
            <p:ph type="sldNum" idx="11"/>
          </p:nvPr>
        </p:nvSpPr>
        <p:spPr/>
        <p:txBody>
          <a:bodyPr/>
          <a:lstStyle/>
          <a:p>
            <a:fld id="{669B7B5E-EE85-4AD8-A88C-64190FAB6B0F}" type="slidenum">
              <a:rPr lang="en-US" altLang="en-US" smtClean="0"/>
              <a:pPr/>
              <a:t>52</a:t>
            </a:fld>
            <a:endParaRPr lang="en-US" altLang="en-US" dirty="0"/>
          </a:p>
        </p:txBody>
      </p:sp>
      <p:pic>
        <p:nvPicPr>
          <p:cNvPr id="5" name="Picture 4" descr="C:\Documents and Settings\Administrator\Local Settings\Temporary Internet Files\Content.IE5\F47VYQFP\online_survey-300x227[1].png"/>
          <p:cNvPicPr/>
          <p:nvPr/>
        </p:nvPicPr>
        <p:blipFill>
          <a:blip r:embed="rId3">
            <a:extLst>
              <a:ext uri="{28A0092B-C50C-407E-A947-70E740481C1C}">
                <a14:useLocalDpi xmlns:a14="http://schemas.microsoft.com/office/drawing/2010/main" val="0"/>
              </a:ext>
            </a:extLst>
          </a:blip>
          <a:srcRect/>
          <a:stretch>
            <a:fillRect/>
          </a:stretch>
        </p:blipFill>
        <p:spPr bwMode="auto">
          <a:xfrm>
            <a:off x="6281406" y="2209800"/>
            <a:ext cx="1944370" cy="1143000"/>
          </a:xfrm>
          <a:prstGeom prst="rect">
            <a:avLst/>
          </a:prstGeom>
          <a:noFill/>
          <a:ln>
            <a:noFill/>
          </a:ln>
        </p:spPr>
      </p:pic>
    </p:spTree>
  </p:cSld>
  <p:clrMapOvr>
    <a:masterClrMapping/>
  </p:clrMapOvr>
  <p:transition spd="slow">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2" name="Rectangle 3"/>
          <p:cNvSpPr>
            <a:spLocks noChangeArrowheads="1"/>
          </p:cNvSpPr>
          <p:nvPr/>
        </p:nvSpPr>
        <p:spPr bwMode="auto">
          <a:xfrm>
            <a:off x="457200" y="609600"/>
            <a:ext cx="7848601" cy="31722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spcBef>
                <a:spcPts val="7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000">
                <a:solidFill>
                  <a:srgbClr val="FFFFFF"/>
                </a:solidFill>
                <a:latin typeface="Arial" panose="020B0604020202020204" pitchFamily="34" charset="0"/>
                <a:cs typeface="Arial Unicode MS" panose="020B0604020202020204" pitchFamily="34" charset="-128"/>
              </a:defRPr>
            </a:lvl1pPr>
            <a:lvl2pPr>
              <a:spcBef>
                <a:spcPts val="6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600">
                <a:solidFill>
                  <a:srgbClr val="FFFFFF"/>
                </a:solidFill>
                <a:latin typeface="Arial" panose="020B0604020202020204" pitchFamily="34" charset="0"/>
                <a:cs typeface="Arial Unicode MS" panose="020B0604020202020204" pitchFamily="34" charset="-128"/>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panose="020B0604020202020204" pitchFamily="34" charset="0"/>
                <a:cs typeface="Arial Unicode MS" panose="020B060402020202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9pPr>
          </a:lstStyle>
          <a:p>
            <a:pPr eaLnBrk="1" hangingPunct="1">
              <a:spcBef>
                <a:spcPct val="0"/>
              </a:spcBef>
              <a:buClrTx/>
              <a:buFontTx/>
              <a:buNone/>
            </a:pPr>
            <a:r>
              <a:rPr lang="en-US" altLang="en-US" sz="4000" dirty="0">
                <a:solidFill>
                  <a:schemeClr val="tx1"/>
                </a:solidFill>
                <a:latin typeface="Times New Roman" panose="02020603050405020304" pitchFamily="18" charset="0"/>
                <a:cs typeface="Times New Roman" panose="02020603050405020304" pitchFamily="18" charset="0"/>
              </a:rPr>
              <a:t>Always </a:t>
            </a:r>
            <a:r>
              <a:rPr lang="en-US" altLang="en-US" sz="4000" dirty="0" smtClean="0">
                <a:solidFill>
                  <a:schemeClr val="tx1"/>
                </a:solidFill>
                <a:latin typeface="Times New Roman" panose="02020603050405020304" pitchFamily="18" charset="0"/>
                <a:cs typeface="Times New Roman" panose="02020603050405020304" pitchFamily="18" charset="0"/>
              </a:rPr>
              <a:t>communicate, both </a:t>
            </a:r>
            <a:r>
              <a:rPr lang="en-US" altLang="en-US" sz="4000" dirty="0">
                <a:solidFill>
                  <a:schemeClr val="tx1"/>
                </a:solidFill>
                <a:latin typeface="Times New Roman" panose="02020603050405020304" pitchFamily="18" charset="0"/>
                <a:cs typeface="Times New Roman" panose="02020603050405020304" pitchFamily="18" charset="0"/>
              </a:rPr>
              <a:t>written and </a:t>
            </a:r>
            <a:r>
              <a:rPr lang="en-US" altLang="en-US" sz="4000" dirty="0" smtClean="0">
                <a:solidFill>
                  <a:schemeClr val="tx1"/>
                </a:solidFill>
                <a:latin typeface="Times New Roman" panose="02020603050405020304" pitchFamily="18" charset="0"/>
                <a:cs typeface="Times New Roman" panose="02020603050405020304" pitchFamily="18" charset="0"/>
              </a:rPr>
              <a:t>verbally, what </a:t>
            </a:r>
            <a:r>
              <a:rPr lang="en-US" altLang="en-US" sz="4000" dirty="0">
                <a:solidFill>
                  <a:schemeClr val="tx1"/>
                </a:solidFill>
                <a:latin typeface="Times New Roman" panose="02020603050405020304" pitchFamily="18" charset="0"/>
                <a:cs typeface="Times New Roman" panose="02020603050405020304" pitchFamily="18" charset="0"/>
              </a:rPr>
              <a:t>your organization is about, what you are doing, and how you can work together to serve the Lord as the body of Christ.</a:t>
            </a:r>
          </a:p>
        </p:txBody>
      </p:sp>
      <p:sp>
        <p:nvSpPr>
          <p:cNvPr id="2" name="Slide Number Placeholder 1"/>
          <p:cNvSpPr>
            <a:spLocks noGrp="1"/>
          </p:cNvSpPr>
          <p:nvPr>
            <p:ph type="sldNum" idx="11"/>
          </p:nvPr>
        </p:nvSpPr>
        <p:spPr/>
        <p:txBody>
          <a:bodyPr/>
          <a:lstStyle/>
          <a:p>
            <a:fld id="{669B7B5E-EE85-4AD8-A88C-64190FAB6B0F}" type="slidenum">
              <a:rPr lang="en-US" altLang="en-US" smtClean="0"/>
              <a:pPr/>
              <a:t>53</a:t>
            </a:fld>
            <a:endParaRPr lang="en-US" altLang="en-US" dirty="0"/>
          </a:p>
        </p:txBody>
      </p:sp>
      <p:pic>
        <p:nvPicPr>
          <p:cNvPr id="5" name="Picture 4" descr="C:\Documents and Settings\Administrator\Local Settings\Temporary Internet Files\Content.IE5\WJUC00MB\communication[1].jpg"/>
          <p:cNvPicPr/>
          <p:nvPr/>
        </p:nvPicPr>
        <p:blipFill>
          <a:blip r:embed="rId3">
            <a:extLst>
              <a:ext uri="{28A0092B-C50C-407E-A947-70E740481C1C}">
                <a14:useLocalDpi xmlns:a14="http://schemas.microsoft.com/office/drawing/2010/main" val="0"/>
              </a:ext>
            </a:extLst>
          </a:blip>
          <a:srcRect/>
          <a:stretch>
            <a:fillRect/>
          </a:stretch>
        </p:blipFill>
        <p:spPr bwMode="auto">
          <a:xfrm>
            <a:off x="2971800" y="4045085"/>
            <a:ext cx="2533650" cy="1809750"/>
          </a:xfrm>
          <a:prstGeom prst="rect">
            <a:avLst/>
          </a:prstGeom>
          <a:noFill/>
          <a:ln>
            <a:noFill/>
          </a:ln>
        </p:spPr>
      </p:pic>
    </p:spTree>
  </p:cSld>
  <p:clrMapOvr>
    <a:masterClrMapping/>
  </p:clrMapOvr>
  <p:transition spd="slow">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 Box 1"/>
          <p:cNvSpPr txBox="1">
            <a:spLocks noChangeArrowheads="1"/>
          </p:cNvSpPr>
          <p:nvPr/>
        </p:nvSpPr>
        <p:spPr bwMode="auto">
          <a:xfrm>
            <a:off x="439366" y="609600"/>
            <a:ext cx="7470775" cy="815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tIns="46800" rIns="45720" bIns="46800" anchor="ctr"/>
          <a:lstStyle>
            <a:lvl1pPr>
              <a:spcBef>
                <a:spcPts val="7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000">
                <a:solidFill>
                  <a:srgbClr val="FFFFFF"/>
                </a:solidFill>
                <a:latin typeface="Arial" panose="020B0604020202020204" pitchFamily="34" charset="0"/>
                <a:cs typeface="Arial Unicode MS" panose="020B0604020202020204" pitchFamily="34" charset="-128"/>
              </a:defRPr>
            </a:lvl1pPr>
            <a:lvl2pPr>
              <a:spcBef>
                <a:spcPts val="6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600">
                <a:solidFill>
                  <a:srgbClr val="FFFFFF"/>
                </a:solidFill>
                <a:latin typeface="Arial" panose="020B0604020202020204" pitchFamily="34" charset="0"/>
                <a:cs typeface="Arial Unicode MS" panose="020B0604020202020204" pitchFamily="34" charset="-128"/>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panose="020B0604020202020204" pitchFamily="34" charset="0"/>
                <a:cs typeface="Arial Unicode MS" panose="020B060402020202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9pPr>
          </a:lstStyle>
          <a:p>
            <a:pPr eaLnBrk="1" hangingPunct="1">
              <a:spcBef>
                <a:spcPct val="0"/>
              </a:spcBef>
              <a:buClrTx/>
              <a:buFontTx/>
              <a:buNone/>
            </a:pPr>
            <a:r>
              <a:rPr lang="en-US" altLang="en-US" sz="4100" b="1" dirty="0">
                <a:latin typeface="Franklin Gothic Book" pitchFamily="32" charset="0"/>
              </a:rPr>
              <a:t>		</a:t>
            </a:r>
            <a:r>
              <a:rPr lang="en-US" altLang="en-US" sz="4100" b="1" dirty="0" smtClean="0">
                <a:latin typeface="Franklin Gothic Book" pitchFamily="32" charset="0"/>
              </a:rPr>
              <a:t>	 </a:t>
            </a:r>
            <a:r>
              <a:rPr lang="en-US" altLang="en-US" sz="4400" b="1" dirty="0" smtClean="0">
                <a:solidFill>
                  <a:schemeClr val="tx1"/>
                </a:solidFill>
                <a:latin typeface="Times New Roman" panose="02020603050405020304" pitchFamily="18" charset="0"/>
                <a:cs typeface="Times New Roman" panose="02020603050405020304" pitchFamily="18" charset="0"/>
              </a:rPr>
              <a:t>Reassessment</a:t>
            </a:r>
            <a:r>
              <a:rPr lang="en-US" altLang="en-US" sz="4800" b="1" dirty="0">
                <a:solidFill>
                  <a:schemeClr val="tx1"/>
                </a:solidFill>
                <a:latin typeface="Times New Roman" panose="02020603050405020304" pitchFamily="18" charset="0"/>
                <a:cs typeface="Times New Roman" panose="02020603050405020304" pitchFamily="18" charset="0"/>
              </a:rPr>
              <a:t/>
            </a:r>
            <a:br>
              <a:rPr lang="en-US" altLang="en-US" sz="4800" b="1" dirty="0">
                <a:solidFill>
                  <a:schemeClr val="tx1"/>
                </a:solidFill>
                <a:latin typeface="Times New Roman" panose="02020603050405020304" pitchFamily="18" charset="0"/>
                <a:cs typeface="Times New Roman" panose="02020603050405020304" pitchFamily="18" charset="0"/>
              </a:rPr>
            </a:br>
            <a:endParaRPr lang="en-US" altLang="en-US" sz="4400" b="1" dirty="0">
              <a:solidFill>
                <a:schemeClr val="tx1"/>
              </a:solidFill>
              <a:latin typeface="Times New Roman" panose="02020603050405020304" pitchFamily="18" charset="0"/>
              <a:cs typeface="Times New Roman" panose="02020603050405020304" pitchFamily="18" charset="0"/>
            </a:endParaRPr>
          </a:p>
        </p:txBody>
      </p:sp>
      <p:sp>
        <p:nvSpPr>
          <p:cNvPr id="2" name="Text Box 2"/>
          <p:cNvSpPr txBox="1">
            <a:spLocks noChangeArrowheads="1"/>
          </p:cNvSpPr>
          <p:nvPr/>
        </p:nvSpPr>
        <p:spPr bwMode="auto">
          <a:xfrm>
            <a:off x="379640" y="1600200"/>
            <a:ext cx="7530501" cy="31107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cs typeface="Arial Unicode M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cs typeface="Arial Unicode M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cs typeface="Arial Unicode M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cs typeface="Arial Unicode M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cs typeface="Arial Unicode MS" charset="0"/>
              </a:defRPr>
            </a:lvl5pPr>
            <a:lvl6pPr marL="25146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cs typeface="Arial Unicode MS" charset="0"/>
              </a:defRPr>
            </a:lvl6pPr>
            <a:lvl7pPr marL="29718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cs typeface="Arial Unicode MS" charset="0"/>
              </a:defRPr>
            </a:lvl7pPr>
            <a:lvl8pPr marL="34290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cs typeface="Arial Unicode MS" charset="0"/>
              </a:defRPr>
            </a:lvl8pPr>
            <a:lvl9pPr marL="38862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cs typeface="Arial Unicode MS" charset="0"/>
              </a:defRPr>
            </a:lvl9pPr>
          </a:lstStyle>
          <a:p>
            <a:pPr marL="457200" indent="-457200" eaLnBrk="1" hangingPunct="1">
              <a:buSzPct val="100000"/>
              <a:buFont typeface="Arial" panose="020B0604020202020204" pitchFamily="34" charset="0"/>
              <a:buChar char="•"/>
              <a:defRPr/>
            </a:pPr>
            <a:r>
              <a:rPr lang="en-US" altLang="en-US" sz="3200" dirty="0" smtClean="0">
                <a:solidFill>
                  <a:schemeClr val="tx1"/>
                </a:solidFill>
                <a:latin typeface="Times New Roman" panose="02020603050405020304" pitchFamily="18" charset="0"/>
                <a:cs typeface="Times New Roman" panose="02020603050405020304" pitchFamily="18" charset="0"/>
              </a:rPr>
              <a:t>Are the needs of the women being met?</a:t>
            </a:r>
          </a:p>
          <a:p>
            <a:pPr marL="171450" indent="-171450" eaLnBrk="1" hangingPunct="1">
              <a:buSzPct val="100000"/>
              <a:buFont typeface="Arial" panose="020B0604020202020204" pitchFamily="34" charset="0"/>
              <a:buChar char="•"/>
              <a:defRPr/>
            </a:pPr>
            <a:endParaRPr lang="en-US" altLang="en-US" sz="1200" dirty="0" smtClean="0">
              <a:solidFill>
                <a:schemeClr val="tx1"/>
              </a:solidFill>
              <a:latin typeface="Times New Roman" panose="02020603050405020304" pitchFamily="18" charset="0"/>
              <a:cs typeface="Times New Roman" panose="02020603050405020304" pitchFamily="18" charset="0"/>
            </a:endParaRPr>
          </a:p>
          <a:p>
            <a:pPr marL="457200" indent="-457200" eaLnBrk="1" hangingPunct="1">
              <a:buSzPct val="100000"/>
              <a:buFont typeface="Arial" panose="020B0604020202020204" pitchFamily="34" charset="0"/>
              <a:buChar char="•"/>
              <a:defRPr/>
            </a:pPr>
            <a:r>
              <a:rPr lang="en-US" altLang="en-US" sz="3200" dirty="0" smtClean="0">
                <a:solidFill>
                  <a:schemeClr val="tx1"/>
                </a:solidFill>
                <a:latin typeface="Times New Roman" panose="02020603050405020304" pitchFamily="18" charset="0"/>
                <a:cs typeface="Times New Roman" panose="02020603050405020304" pitchFamily="18" charset="0"/>
              </a:rPr>
              <a:t>Aim for your target areas with all of your </a:t>
            </a:r>
          </a:p>
          <a:p>
            <a:pPr eaLnBrk="1" hangingPunct="1">
              <a:buSzPct val="100000"/>
              <a:defRPr/>
            </a:pPr>
            <a:r>
              <a:rPr lang="en-US" altLang="en-US" sz="3200" dirty="0">
                <a:solidFill>
                  <a:schemeClr val="tx1"/>
                </a:solidFill>
                <a:latin typeface="Times New Roman" panose="02020603050405020304" pitchFamily="18" charset="0"/>
                <a:cs typeface="Times New Roman" panose="02020603050405020304" pitchFamily="18" charset="0"/>
              </a:rPr>
              <a:t> </a:t>
            </a:r>
            <a:r>
              <a:rPr lang="en-US" altLang="en-US" sz="3200" dirty="0" smtClean="0">
                <a:solidFill>
                  <a:schemeClr val="tx1"/>
                </a:solidFill>
                <a:latin typeface="Times New Roman" panose="02020603050405020304" pitchFamily="18" charset="0"/>
                <a:cs typeface="Times New Roman" panose="02020603050405020304" pitchFamily="18" charset="0"/>
              </a:rPr>
              <a:t>    activities.</a:t>
            </a:r>
          </a:p>
          <a:p>
            <a:pPr marL="171450" indent="-171450" eaLnBrk="1" hangingPunct="1">
              <a:buSzPct val="100000"/>
              <a:buFont typeface="Arial" panose="020B0604020202020204" pitchFamily="34" charset="0"/>
              <a:buChar char="•"/>
              <a:defRPr/>
            </a:pPr>
            <a:endParaRPr lang="en-US" altLang="en-US" sz="1200" dirty="0" smtClean="0">
              <a:solidFill>
                <a:schemeClr val="tx1"/>
              </a:solidFill>
              <a:latin typeface="Times New Roman" panose="02020603050405020304" pitchFamily="18" charset="0"/>
              <a:cs typeface="Times New Roman" panose="02020603050405020304" pitchFamily="18" charset="0"/>
            </a:endParaRPr>
          </a:p>
          <a:p>
            <a:pPr marL="457200" indent="-457200" eaLnBrk="1" hangingPunct="1">
              <a:buSzPct val="100000"/>
              <a:buFont typeface="Arial" panose="020B0604020202020204" pitchFamily="34" charset="0"/>
              <a:buChar char="•"/>
              <a:defRPr/>
            </a:pPr>
            <a:r>
              <a:rPr lang="en-US" altLang="en-US" sz="3200" dirty="0" smtClean="0">
                <a:solidFill>
                  <a:schemeClr val="tx1"/>
                </a:solidFill>
                <a:latin typeface="Times New Roman" panose="02020603050405020304" pitchFamily="18" charset="0"/>
                <a:cs typeface="Times New Roman" panose="02020603050405020304" pitchFamily="18" charset="0"/>
              </a:rPr>
              <a:t>Keep in mind your purpose statement.</a:t>
            </a:r>
          </a:p>
          <a:p>
            <a:pPr marL="171450" indent="-171450" eaLnBrk="1" hangingPunct="1">
              <a:buSzPct val="100000"/>
              <a:buFont typeface="Arial" panose="020B0604020202020204" pitchFamily="34" charset="0"/>
              <a:buChar char="•"/>
              <a:defRPr/>
            </a:pPr>
            <a:endParaRPr lang="en-US" altLang="en-US" sz="1200" dirty="0" smtClean="0">
              <a:solidFill>
                <a:schemeClr val="tx1"/>
              </a:solidFill>
              <a:latin typeface="Times New Roman" panose="02020603050405020304" pitchFamily="18" charset="0"/>
              <a:cs typeface="Times New Roman" panose="02020603050405020304" pitchFamily="18" charset="0"/>
            </a:endParaRPr>
          </a:p>
          <a:p>
            <a:pPr marL="457200" indent="-457200" eaLnBrk="1" hangingPunct="1">
              <a:buSzPct val="100000"/>
              <a:buFont typeface="Arial" panose="020B0604020202020204" pitchFamily="34" charset="0"/>
              <a:buChar char="•"/>
              <a:defRPr/>
            </a:pPr>
            <a:r>
              <a:rPr lang="en-US" altLang="en-US" sz="3200" dirty="0" smtClean="0">
                <a:solidFill>
                  <a:schemeClr val="tx1"/>
                </a:solidFill>
                <a:latin typeface="Times New Roman" panose="02020603050405020304" pitchFamily="18" charset="0"/>
                <a:cs typeface="Times New Roman" panose="02020603050405020304" pitchFamily="18" charset="0"/>
              </a:rPr>
              <a:t>Be open to change.</a:t>
            </a:r>
          </a:p>
        </p:txBody>
      </p:sp>
      <p:sp>
        <p:nvSpPr>
          <p:cNvPr id="3" name="Slide Number Placeholder 2"/>
          <p:cNvSpPr>
            <a:spLocks noGrp="1"/>
          </p:cNvSpPr>
          <p:nvPr>
            <p:ph type="sldNum" idx="11"/>
          </p:nvPr>
        </p:nvSpPr>
        <p:spPr/>
        <p:txBody>
          <a:bodyPr/>
          <a:lstStyle/>
          <a:p>
            <a:fld id="{669B7B5E-EE85-4AD8-A88C-64190FAB6B0F}" type="slidenum">
              <a:rPr lang="en-US" altLang="en-US" smtClean="0"/>
              <a:pPr/>
              <a:t>54</a:t>
            </a:fld>
            <a:endParaRPr lang="en-US" altLang="en-US"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 Box 1"/>
          <p:cNvSpPr txBox="1">
            <a:spLocks noChangeArrowheads="1"/>
          </p:cNvSpPr>
          <p:nvPr/>
        </p:nvSpPr>
        <p:spPr bwMode="auto">
          <a:xfrm>
            <a:off x="685800" y="304800"/>
            <a:ext cx="7467600" cy="1371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tIns="46800" rIns="45720" bIns="46800" anchor="ctr"/>
          <a:lstStyle>
            <a:lvl1pPr>
              <a:spcBef>
                <a:spcPts val="7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000">
                <a:solidFill>
                  <a:srgbClr val="FFFFFF"/>
                </a:solidFill>
                <a:latin typeface="Arial" panose="020B0604020202020204" pitchFamily="34" charset="0"/>
                <a:cs typeface="Arial Unicode MS" panose="020B0604020202020204" pitchFamily="34" charset="-128"/>
              </a:defRPr>
            </a:lvl1pPr>
            <a:lvl2pPr>
              <a:spcBef>
                <a:spcPts val="6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600">
                <a:solidFill>
                  <a:srgbClr val="FFFFFF"/>
                </a:solidFill>
                <a:latin typeface="Arial" panose="020B0604020202020204" pitchFamily="34" charset="0"/>
                <a:cs typeface="Arial Unicode MS" panose="020B0604020202020204" pitchFamily="34" charset="-128"/>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panose="020B0604020202020204" pitchFamily="34" charset="0"/>
                <a:cs typeface="Arial Unicode MS" panose="020B060402020202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9pPr>
          </a:lstStyle>
          <a:p>
            <a:pPr algn="ctr" eaLnBrk="1" hangingPunct="1">
              <a:spcBef>
                <a:spcPct val="0"/>
              </a:spcBef>
              <a:buClrTx/>
              <a:buFontTx/>
              <a:buNone/>
            </a:pPr>
            <a:endParaRPr lang="en-US" altLang="en-US" sz="4000" b="1" dirty="0" smtClean="0">
              <a:solidFill>
                <a:schemeClr val="tx1"/>
              </a:solidFill>
              <a:latin typeface="Times New Roman" panose="02020603050405020304" pitchFamily="18" charset="0"/>
              <a:cs typeface="Times New Roman" panose="02020603050405020304" pitchFamily="18" charset="0"/>
            </a:endParaRPr>
          </a:p>
          <a:p>
            <a:pPr algn="ctr" eaLnBrk="1" hangingPunct="1">
              <a:spcBef>
                <a:spcPct val="0"/>
              </a:spcBef>
              <a:buClrTx/>
              <a:buFontTx/>
              <a:buNone/>
            </a:pPr>
            <a:r>
              <a:rPr lang="en-US" altLang="en-US" sz="4400" b="1" dirty="0" smtClean="0">
                <a:solidFill>
                  <a:schemeClr val="tx1"/>
                </a:solidFill>
                <a:latin typeface="Times New Roman" panose="02020603050405020304" pitchFamily="18" charset="0"/>
                <a:cs typeface="Times New Roman" panose="02020603050405020304" pitchFamily="18" charset="0"/>
              </a:rPr>
              <a:t>AS </a:t>
            </a:r>
            <a:r>
              <a:rPr lang="en-US" altLang="en-US" sz="4400" b="1" dirty="0">
                <a:solidFill>
                  <a:schemeClr val="tx1"/>
                </a:solidFill>
                <a:latin typeface="Times New Roman" panose="02020603050405020304" pitchFamily="18" charset="0"/>
                <a:cs typeface="Times New Roman" panose="02020603050405020304" pitchFamily="18" charset="0"/>
              </a:rPr>
              <a:t>LUTHERAN </a:t>
            </a:r>
            <a:r>
              <a:rPr lang="en-US" altLang="en-US" sz="4400" b="1" dirty="0" smtClean="0">
                <a:solidFill>
                  <a:schemeClr val="tx1"/>
                </a:solidFill>
                <a:latin typeface="Times New Roman" panose="02020603050405020304" pitchFamily="18" charset="0"/>
                <a:cs typeface="Times New Roman" panose="02020603050405020304" pitchFamily="18" charset="0"/>
              </a:rPr>
              <a:t>WOMEN            </a:t>
            </a:r>
            <a:r>
              <a:rPr lang="en-US" altLang="en-US" sz="4400" b="1" dirty="0">
                <a:solidFill>
                  <a:schemeClr val="tx1"/>
                </a:solidFill>
                <a:latin typeface="Times New Roman" panose="02020603050405020304" pitchFamily="18" charset="0"/>
                <a:cs typeface="Times New Roman" panose="02020603050405020304" pitchFamily="18" charset="0"/>
              </a:rPr>
              <a:t>IN MISSION</a:t>
            </a:r>
            <a:r>
              <a:rPr lang="en-US" altLang="en-US" sz="4100" b="1" dirty="0">
                <a:solidFill>
                  <a:schemeClr val="tx1"/>
                </a:solidFill>
                <a:cs typeface="Arial" panose="020B0604020202020204" pitchFamily="34" charset="0"/>
              </a:rPr>
              <a:t/>
            </a:r>
            <a:br>
              <a:rPr lang="en-US" altLang="en-US" sz="4100" b="1" dirty="0">
                <a:solidFill>
                  <a:schemeClr val="tx1"/>
                </a:solidFill>
                <a:cs typeface="Arial" panose="020B0604020202020204" pitchFamily="34" charset="0"/>
              </a:rPr>
            </a:br>
            <a:endParaRPr lang="en-US" altLang="en-US" sz="4100" b="1" dirty="0">
              <a:solidFill>
                <a:schemeClr val="tx1"/>
              </a:solidFill>
              <a:cs typeface="Arial" panose="020B0604020202020204" pitchFamily="34" charset="0"/>
            </a:endParaRPr>
          </a:p>
        </p:txBody>
      </p:sp>
      <p:sp>
        <p:nvSpPr>
          <p:cNvPr id="5" name="Text Box 2"/>
          <p:cNvSpPr txBox="1">
            <a:spLocks noChangeArrowheads="1"/>
          </p:cNvSpPr>
          <p:nvPr/>
        </p:nvSpPr>
        <p:spPr bwMode="auto">
          <a:xfrm>
            <a:off x="304800" y="1600200"/>
            <a:ext cx="7620000" cy="403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417513" indent="-382588">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FFFFFF"/>
                </a:solidFill>
                <a:latin typeface="Arial" charset="0"/>
                <a:cs typeface="Arial Unicode MS" charset="0"/>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FFFFFF"/>
                </a:solidFill>
                <a:latin typeface="Arial" charset="0"/>
                <a:cs typeface="Arial Unicode MS" charset="0"/>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FFFFFF"/>
                </a:solidFill>
                <a:latin typeface="Arial" charset="0"/>
                <a:cs typeface="Arial Unicode MS" charset="0"/>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FFFFFF"/>
                </a:solidFill>
                <a:latin typeface="Arial" charset="0"/>
                <a:cs typeface="Arial Unicode MS" charset="0"/>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FFFFFF"/>
                </a:solidFill>
                <a:latin typeface="Arial" charset="0"/>
                <a:cs typeface="Arial Unicode MS" charset="0"/>
              </a:defRPr>
            </a:lvl5pPr>
            <a:lvl6pPr marL="2514600" indent="-228600" defTabSz="457200" fontAlgn="base">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FFFFFF"/>
                </a:solidFill>
                <a:latin typeface="Arial" charset="0"/>
                <a:cs typeface="Arial Unicode MS" charset="0"/>
              </a:defRPr>
            </a:lvl6pPr>
            <a:lvl7pPr marL="2971800" indent="-228600" defTabSz="457200" fontAlgn="base">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FFFFFF"/>
                </a:solidFill>
                <a:latin typeface="Arial" charset="0"/>
                <a:cs typeface="Arial Unicode MS" charset="0"/>
              </a:defRPr>
            </a:lvl7pPr>
            <a:lvl8pPr marL="3429000" indent="-228600" defTabSz="457200" fontAlgn="base">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FFFFFF"/>
                </a:solidFill>
                <a:latin typeface="Arial" charset="0"/>
                <a:cs typeface="Arial Unicode MS" charset="0"/>
              </a:defRPr>
            </a:lvl8pPr>
            <a:lvl9pPr marL="3886200" indent="-228600" defTabSz="457200" fontAlgn="base">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FFFFFF"/>
                </a:solidFill>
                <a:latin typeface="Arial" charset="0"/>
                <a:cs typeface="Arial Unicode MS" charset="0"/>
              </a:defRPr>
            </a:lvl9pPr>
          </a:lstStyle>
          <a:p>
            <a:pPr marL="34925" indent="0" eaLnBrk="1" hangingPunct="1">
              <a:spcBef>
                <a:spcPts val="750"/>
              </a:spcBef>
              <a:buClr>
                <a:srgbClr val="CEB966"/>
              </a:buClr>
              <a:buSzPct val="80000"/>
              <a:buFont typeface="Times New Roman" pitchFamily="16" charset="0"/>
              <a:buNone/>
              <a:defRPr/>
            </a:pPr>
            <a:r>
              <a:rPr lang="en-US" altLang="en-US" sz="3200" dirty="0" smtClean="0">
                <a:solidFill>
                  <a:schemeClr val="tx1"/>
                </a:solidFill>
                <a:latin typeface="Times New Roman" panose="02020603050405020304" pitchFamily="18" charset="0"/>
                <a:cs typeface="Times New Roman" panose="02020603050405020304" pitchFamily="18" charset="0"/>
              </a:rPr>
              <a:t>You want to be…</a:t>
            </a:r>
          </a:p>
          <a:p>
            <a:pPr marL="34925" indent="0" eaLnBrk="1" hangingPunct="1">
              <a:spcBef>
                <a:spcPts val="750"/>
              </a:spcBef>
              <a:buClr>
                <a:srgbClr val="CEB966"/>
              </a:buClr>
              <a:buSzPct val="80000"/>
              <a:buFont typeface="Times New Roman" pitchFamily="16" charset="0"/>
              <a:buNone/>
              <a:defRPr/>
            </a:pPr>
            <a:r>
              <a:rPr lang="en-US" altLang="en-US" sz="3200" dirty="0" smtClean="0">
                <a:solidFill>
                  <a:schemeClr val="tx1"/>
                </a:solidFill>
                <a:latin typeface="Times New Roman" panose="02020603050405020304" pitchFamily="18" charset="0"/>
                <a:cs typeface="Times New Roman" panose="02020603050405020304" pitchFamily="18" charset="0"/>
              </a:rPr>
              <a:t>	Sensitive </a:t>
            </a:r>
          </a:p>
          <a:p>
            <a:pPr marL="34925" indent="0" eaLnBrk="1" hangingPunct="1">
              <a:spcBef>
                <a:spcPts val="750"/>
              </a:spcBef>
              <a:buClr>
                <a:srgbClr val="CEB966"/>
              </a:buClr>
              <a:buSzPct val="80000"/>
              <a:buFont typeface="Times New Roman" pitchFamily="16" charset="0"/>
              <a:buNone/>
              <a:defRPr/>
            </a:pPr>
            <a:r>
              <a:rPr lang="en-US" altLang="en-US" sz="3200" dirty="0" smtClean="0">
                <a:solidFill>
                  <a:schemeClr val="tx1"/>
                </a:solidFill>
                <a:latin typeface="Times New Roman" panose="02020603050405020304" pitchFamily="18" charset="0"/>
                <a:cs typeface="Times New Roman" panose="02020603050405020304" pitchFamily="18" charset="0"/>
              </a:rPr>
              <a:t>	Inclusive </a:t>
            </a:r>
          </a:p>
          <a:p>
            <a:pPr marL="34925" indent="0" eaLnBrk="1" hangingPunct="1">
              <a:spcBef>
                <a:spcPts val="750"/>
              </a:spcBef>
              <a:buClr>
                <a:srgbClr val="CEB966"/>
              </a:buClr>
              <a:buSzPct val="80000"/>
              <a:buFont typeface="Times New Roman" pitchFamily="16" charset="0"/>
              <a:buNone/>
              <a:defRPr/>
            </a:pPr>
            <a:r>
              <a:rPr lang="en-US" altLang="en-US" sz="3200" dirty="0" smtClean="0">
                <a:solidFill>
                  <a:schemeClr val="tx1"/>
                </a:solidFill>
                <a:latin typeface="Times New Roman" panose="02020603050405020304" pitchFamily="18" charset="0"/>
                <a:cs typeface="Times New Roman" panose="02020603050405020304" pitchFamily="18" charset="0"/>
              </a:rPr>
              <a:t>	Relevant</a:t>
            </a:r>
          </a:p>
          <a:p>
            <a:pPr marL="34925" indent="0" eaLnBrk="1" hangingPunct="1">
              <a:spcBef>
                <a:spcPts val="750"/>
              </a:spcBef>
              <a:buClr>
                <a:srgbClr val="CEB966"/>
              </a:buClr>
              <a:buSzPct val="80000"/>
              <a:buFont typeface="Times New Roman" pitchFamily="16" charset="0"/>
              <a:buNone/>
              <a:defRPr/>
            </a:pPr>
            <a:r>
              <a:rPr lang="en-US" altLang="en-US" sz="3200" dirty="0" smtClean="0">
                <a:solidFill>
                  <a:schemeClr val="tx1"/>
                </a:solidFill>
                <a:latin typeface="Times New Roman" panose="02020603050405020304" pitchFamily="18" charset="0"/>
                <a:cs typeface="Times New Roman" panose="02020603050405020304" pitchFamily="18" charset="0"/>
              </a:rPr>
              <a:t>	Attuned</a:t>
            </a:r>
          </a:p>
          <a:p>
            <a:pPr marL="34925" indent="0" eaLnBrk="1" hangingPunct="1">
              <a:spcBef>
                <a:spcPts val="750"/>
              </a:spcBef>
              <a:buClr>
                <a:srgbClr val="CEB966"/>
              </a:buClr>
              <a:buSzPct val="80000"/>
              <a:buFont typeface="Times New Roman" pitchFamily="16" charset="0"/>
              <a:buNone/>
              <a:defRPr/>
            </a:pPr>
            <a:r>
              <a:rPr lang="en-US" altLang="en-US" sz="3200" dirty="0" smtClean="0">
                <a:solidFill>
                  <a:schemeClr val="tx1"/>
                </a:solidFill>
                <a:latin typeface="Times New Roman" panose="02020603050405020304" pitchFamily="18" charset="0"/>
                <a:cs typeface="Times New Roman" panose="02020603050405020304" pitchFamily="18" charset="0"/>
              </a:rPr>
              <a:t>	Appealing </a:t>
            </a:r>
          </a:p>
          <a:p>
            <a:pPr marL="34925" indent="0" eaLnBrk="1" hangingPunct="1">
              <a:spcBef>
                <a:spcPts val="750"/>
              </a:spcBef>
              <a:buClr>
                <a:srgbClr val="CEB966"/>
              </a:buClr>
              <a:buSzPct val="80000"/>
              <a:buFont typeface="Times New Roman" pitchFamily="16" charset="0"/>
              <a:buNone/>
              <a:defRPr/>
            </a:pPr>
            <a:r>
              <a:rPr lang="en-US" altLang="en-US" sz="3200" dirty="0" smtClean="0">
                <a:solidFill>
                  <a:schemeClr val="tx1"/>
                </a:solidFill>
                <a:latin typeface="Times New Roman" panose="02020603050405020304" pitchFamily="18" charset="0"/>
                <a:cs typeface="Times New Roman" panose="02020603050405020304" pitchFamily="18" charset="0"/>
              </a:rPr>
              <a:t>… so that </a:t>
            </a:r>
            <a:r>
              <a:rPr lang="en-US" altLang="en-US" sz="3200" b="1" dirty="0" smtClean="0">
                <a:solidFill>
                  <a:schemeClr val="tx1"/>
                </a:solidFill>
                <a:latin typeface="Times New Roman" panose="02020603050405020304" pitchFamily="18" charset="0"/>
                <a:cs typeface="Times New Roman" panose="02020603050405020304" pitchFamily="18" charset="0"/>
              </a:rPr>
              <a:t>ALL</a:t>
            </a:r>
            <a:r>
              <a:rPr lang="en-US" altLang="en-US" sz="3200" dirty="0" smtClean="0">
                <a:solidFill>
                  <a:schemeClr val="tx1"/>
                </a:solidFill>
                <a:latin typeface="Times New Roman" panose="02020603050405020304" pitchFamily="18" charset="0"/>
                <a:cs typeface="Times New Roman" panose="02020603050405020304" pitchFamily="18" charset="0"/>
              </a:rPr>
              <a:t> women may grow in Christ!</a:t>
            </a:r>
          </a:p>
          <a:p>
            <a:pPr eaLnBrk="1" hangingPunct="1">
              <a:spcBef>
                <a:spcPts val="750"/>
              </a:spcBef>
              <a:buClr>
                <a:srgbClr val="CEB966"/>
              </a:buClr>
              <a:buSzPct val="80000"/>
              <a:buFont typeface="Wingdings 2" pitchFamily="16" charset="2"/>
              <a:buNone/>
              <a:defRPr/>
            </a:pPr>
            <a:endParaRPr lang="en-US" altLang="en-US" sz="3200" dirty="0" smtClean="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idx="11"/>
          </p:nvPr>
        </p:nvSpPr>
        <p:spPr/>
        <p:txBody>
          <a:bodyPr/>
          <a:lstStyle/>
          <a:p>
            <a:fld id="{669B7B5E-EE85-4AD8-A88C-64190FAB6B0F}" type="slidenum">
              <a:rPr lang="en-US" altLang="en-US" smtClean="0"/>
              <a:pPr/>
              <a:t>55</a:t>
            </a:fld>
            <a:endParaRPr lang="en-US" altLang="en-US"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TextBox 1"/>
          <p:cNvSpPr txBox="1">
            <a:spLocks noChangeArrowheads="1"/>
          </p:cNvSpPr>
          <p:nvPr/>
        </p:nvSpPr>
        <p:spPr bwMode="auto">
          <a:xfrm>
            <a:off x="1295400" y="3276600"/>
            <a:ext cx="70104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buClr>
                <a:srgbClr val="000000"/>
              </a:buClr>
              <a:buSzPct val="100000"/>
              <a:buFont typeface="Times New Roman" panose="02020603050405020304" pitchFamily="18" charset="0"/>
              <a:buNone/>
            </a:pPr>
            <a:r>
              <a:rPr lang="en-US" altLang="en-US" sz="4400" dirty="0"/>
              <a:t>		</a:t>
            </a:r>
            <a:r>
              <a:rPr lang="en-US" altLang="en-US" sz="6600" i="1" dirty="0" smtClean="0">
                <a:solidFill>
                  <a:schemeClr val="tx1"/>
                </a:solidFill>
                <a:latin typeface="Times New Roman" panose="02020603050405020304" pitchFamily="18" charset="0"/>
                <a:cs typeface="Times New Roman" panose="02020603050405020304" pitchFamily="18" charset="0"/>
              </a:rPr>
              <a:t>Your </a:t>
            </a:r>
            <a:r>
              <a:rPr lang="en-US" altLang="en-US" sz="6600" i="1" dirty="0">
                <a:solidFill>
                  <a:schemeClr val="tx1"/>
                </a:solidFill>
                <a:latin typeface="Times New Roman" panose="02020603050405020304" pitchFamily="18" charset="0"/>
                <a:cs typeface="Times New Roman" panose="02020603050405020304" pitchFamily="18" charset="0"/>
              </a:rPr>
              <a:t>LWML</a:t>
            </a:r>
          </a:p>
          <a:p>
            <a:pPr eaLnBrk="1" hangingPunct="1">
              <a:buClr>
                <a:srgbClr val="000000"/>
              </a:buClr>
              <a:buSzPct val="100000"/>
              <a:buFont typeface="Times New Roman" panose="02020603050405020304" pitchFamily="18" charset="0"/>
              <a:buNone/>
            </a:pPr>
            <a:r>
              <a:rPr lang="en-US" altLang="en-US" sz="4400" i="1" dirty="0">
                <a:solidFill>
                  <a:schemeClr val="tx1"/>
                </a:solidFill>
                <a:latin typeface="Times New Roman" panose="02020603050405020304" pitchFamily="18" charset="0"/>
                <a:cs typeface="Times New Roman" panose="02020603050405020304" pitchFamily="18" charset="0"/>
              </a:rPr>
              <a:t>	</a:t>
            </a:r>
            <a:r>
              <a:rPr lang="en-US" altLang="en-US" sz="4400" i="1" dirty="0" smtClean="0">
                <a:solidFill>
                  <a:schemeClr val="tx1"/>
                </a:solidFill>
                <a:latin typeface="Times New Roman" panose="02020603050405020304" pitchFamily="18" charset="0"/>
                <a:cs typeface="Times New Roman" panose="02020603050405020304" pitchFamily="18" charset="0"/>
              </a:rPr>
              <a:t>  </a:t>
            </a:r>
            <a:r>
              <a:rPr lang="en-US" altLang="en-US" sz="6000" i="1" dirty="0" smtClean="0">
                <a:solidFill>
                  <a:schemeClr val="tx1"/>
                </a:solidFill>
                <a:latin typeface="Times New Roman" panose="02020603050405020304" pitchFamily="18" charset="0"/>
                <a:cs typeface="Times New Roman" panose="02020603050405020304" pitchFamily="18" charset="0"/>
              </a:rPr>
              <a:t>Designed </a:t>
            </a:r>
            <a:r>
              <a:rPr lang="en-US" altLang="en-US" sz="6000" i="1" dirty="0">
                <a:solidFill>
                  <a:schemeClr val="tx1"/>
                </a:solidFill>
                <a:latin typeface="Times New Roman" panose="02020603050405020304" pitchFamily="18" charset="0"/>
                <a:cs typeface="Times New Roman" panose="02020603050405020304" pitchFamily="18" charset="0"/>
              </a:rPr>
              <a:t>4 U</a:t>
            </a:r>
          </a:p>
        </p:txBody>
      </p:sp>
      <p:sp>
        <p:nvSpPr>
          <p:cNvPr id="2" name="Slide Number Placeholder 1"/>
          <p:cNvSpPr>
            <a:spLocks noGrp="1"/>
          </p:cNvSpPr>
          <p:nvPr>
            <p:ph type="sldNum" idx="11"/>
          </p:nvPr>
        </p:nvSpPr>
        <p:spPr/>
        <p:txBody>
          <a:bodyPr/>
          <a:lstStyle/>
          <a:p>
            <a:fld id="{669B7B5E-EE85-4AD8-A88C-64190FAB6B0F}" type="slidenum">
              <a:rPr lang="en-US" altLang="en-US" smtClean="0"/>
              <a:pPr/>
              <a:t>56</a:t>
            </a:fld>
            <a:endParaRPr lang="en-US" altLang="en-US" dirty="0"/>
          </a:p>
        </p:txBody>
      </p:sp>
      <p:sp>
        <p:nvSpPr>
          <p:cNvPr id="3" name="TextBox 2"/>
          <p:cNvSpPr txBox="1"/>
          <p:nvPr/>
        </p:nvSpPr>
        <p:spPr>
          <a:xfrm>
            <a:off x="838200" y="1143000"/>
            <a:ext cx="7391400" cy="1862048"/>
          </a:xfrm>
          <a:prstGeom prst="rect">
            <a:avLst/>
          </a:prstGeom>
          <a:noFill/>
        </p:spPr>
        <p:txBody>
          <a:bodyPr wrap="square" rtlCol="0">
            <a:spAutoFit/>
          </a:bodyPr>
          <a:lstStyle/>
          <a:p>
            <a:r>
              <a:rPr lang="en-US" sz="11500" i="1" dirty="0" smtClean="0">
                <a:solidFill>
                  <a:schemeClr val="tx1"/>
                </a:solidFill>
                <a:latin typeface="Times New Roman" panose="02020603050405020304" pitchFamily="18" charset="0"/>
                <a:cs typeface="Times New Roman" panose="02020603050405020304" pitchFamily="18" charset="0"/>
              </a:rPr>
              <a:t>LWML 104</a:t>
            </a:r>
            <a:endParaRPr lang="en-US" sz="11500" i="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84059172"/>
      </p:ext>
    </p:extLst>
  </p:cSld>
  <p:clrMapOvr>
    <a:masterClrMapping/>
  </p:clrMapOvr>
  <p:transition spd="slow">
    <p:checke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8382000" cy="1143000"/>
          </a:xfrm>
        </p:spPr>
        <p:txBody>
          <a:bodyPr>
            <a:noAutofit/>
          </a:bodyPr>
          <a:lstStyle/>
          <a:p>
            <a:pPr eaLnBrk="1" fontAlgn="auto" hangingPunct="1">
              <a:spcAft>
                <a:spcPts val="0"/>
              </a:spcAft>
              <a:defRPr/>
            </a:pPr>
            <a:r>
              <a:rPr lang="en-US" sz="4000" dirty="0" smtClean="0">
                <a:solidFill>
                  <a:schemeClr val="tx1"/>
                </a:solidFill>
                <a:latin typeface="Times New Roman" panose="02020603050405020304" pitchFamily="18" charset="0"/>
                <a:cs typeface="Times New Roman" panose="02020603050405020304" pitchFamily="18" charset="0"/>
              </a:rPr>
              <a:t>   </a:t>
            </a:r>
            <a:r>
              <a:rPr lang="en-US" sz="4400" b="1" dirty="0" smtClean="0">
                <a:solidFill>
                  <a:schemeClr val="tx1"/>
                </a:solidFill>
                <a:latin typeface="Times New Roman" panose="02020603050405020304" pitchFamily="18" charset="0"/>
                <a:cs typeface="Times New Roman" panose="02020603050405020304" pitchFamily="18" charset="0"/>
              </a:rPr>
              <a:t>In the beginning was the Word.</a:t>
            </a:r>
            <a:endParaRPr lang="en-US" sz="4400" b="1" dirty="0">
              <a:solidFill>
                <a:schemeClr val="tx1"/>
              </a:solidFill>
              <a:latin typeface="Times New Roman" panose="02020603050405020304" pitchFamily="18" charset="0"/>
              <a:cs typeface="Times New Roman" panose="02020603050405020304" pitchFamily="18" charset="0"/>
            </a:endParaRPr>
          </a:p>
        </p:txBody>
      </p:sp>
      <p:pic>
        <p:nvPicPr>
          <p:cNvPr id="7171" name="Picture 6" descr="C:\Documents and Settings\Administrator\Local Settings\Temporary Internet Files\Content.IE5\CW4RX6YP\bible study[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2324593"/>
            <a:ext cx="2562225" cy="206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descr="C:\Users\Owner\AppData\Local\Microsoft\Windows\Temporary Internet Files\Content.IE5\8UV84G20\MC900439853[1].wmf"/>
          <p:cNvPicPr>
            <a:picLocks noChangeAspect="1" noChangeArrowheads="1"/>
          </p:cNvPicPr>
          <p:nvPr/>
        </p:nvPicPr>
        <p:blipFill>
          <a:blip r:embed="rId4" cstate="print">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auto">
          <a:xfrm>
            <a:off x="6477000" y="4191000"/>
            <a:ext cx="2286000" cy="2504547"/>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idx="11"/>
          </p:nvPr>
        </p:nvSpPr>
        <p:spPr/>
        <p:txBody>
          <a:bodyPr/>
          <a:lstStyle/>
          <a:p>
            <a:fld id="{EB9118E9-05E5-4745-9311-0FE552A8BADD}" type="slidenum">
              <a:rPr lang="en-US" altLang="en-US" smtClean="0"/>
              <a:pPr/>
              <a:t>6</a:t>
            </a:fld>
            <a:endParaRPr lang="en-US" altLang="en-US" dirty="0"/>
          </a:p>
        </p:txBody>
      </p:sp>
    </p:spTree>
    <p:extLst>
      <p:ext uri="{BB962C8B-B14F-4D97-AF65-F5344CB8AC3E}">
        <p14:creationId xmlns:p14="http://schemas.microsoft.com/office/powerpoint/2010/main" val="24914148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1" y="533400"/>
            <a:ext cx="7234238" cy="63051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195" name="TextBox 1"/>
          <p:cNvSpPr txBox="1">
            <a:spLocks noChangeArrowheads="1"/>
          </p:cNvSpPr>
          <p:nvPr/>
        </p:nvSpPr>
        <p:spPr bwMode="auto">
          <a:xfrm>
            <a:off x="3429000" y="1143000"/>
            <a:ext cx="391652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i="1" dirty="0" smtClean="0"/>
              <a:t>www.lwml.org/bible-studies/quarterly</a:t>
            </a:r>
            <a:endParaRPr lang="en-US" altLang="en-US" i="1" dirty="0"/>
          </a:p>
        </p:txBody>
      </p:sp>
      <p:sp>
        <p:nvSpPr>
          <p:cNvPr id="2" name="Slide Number Placeholder 1"/>
          <p:cNvSpPr>
            <a:spLocks noGrp="1"/>
          </p:cNvSpPr>
          <p:nvPr>
            <p:ph type="sldNum" idx="11"/>
          </p:nvPr>
        </p:nvSpPr>
        <p:spPr/>
        <p:txBody>
          <a:bodyPr/>
          <a:lstStyle/>
          <a:p>
            <a:fld id="{669B7B5E-EE85-4AD8-A88C-64190FAB6B0F}" type="slidenum">
              <a:rPr lang="en-US" altLang="en-US" smtClean="0"/>
              <a:pPr/>
              <a:t>7</a:t>
            </a:fld>
            <a:endParaRPr lang="en-US" altLang="en-US" dirty="0"/>
          </a:p>
        </p:txBody>
      </p:sp>
    </p:spTree>
    <p:extLst>
      <p:ext uri="{BB962C8B-B14F-4D97-AF65-F5344CB8AC3E}">
        <p14:creationId xmlns:p14="http://schemas.microsoft.com/office/powerpoint/2010/main" val="16933547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536373"/>
            <a:ext cx="3562350" cy="19809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936561"/>
            <a:ext cx="3562350" cy="1916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2"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7719" y="3522518"/>
            <a:ext cx="3583281" cy="19636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idx="11"/>
          </p:nvPr>
        </p:nvSpPr>
        <p:spPr/>
        <p:txBody>
          <a:bodyPr/>
          <a:lstStyle/>
          <a:p>
            <a:fld id="{669B7B5E-EE85-4AD8-A88C-64190FAB6B0F}" type="slidenum">
              <a:rPr lang="en-US" altLang="en-US" smtClean="0"/>
              <a:pPr/>
              <a:t>8</a:t>
            </a:fld>
            <a:endParaRPr lang="en-US" altLang="en-US" dirty="0"/>
          </a:p>
        </p:txBody>
      </p:sp>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17719" y="914400"/>
            <a:ext cx="3439391" cy="19382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710819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ChangeArrowheads="1"/>
          </p:cNvSpPr>
          <p:nvPr/>
        </p:nvSpPr>
        <p:spPr bwMode="auto">
          <a:xfrm>
            <a:off x="685800" y="2073729"/>
            <a:ext cx="7661275" cy="31722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7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000">
                <a:solidFill>
                  <a:srgbClr val="FFFFFF"/>
                </a:solidFill>
                <a:latin typeface="Arial" panose="020B0604020202020204" pitchFamily="34" charset="0"/>
                <a:cs typeface="Arial Unicode MS" panose="020B0604020202020204" pitchFamily="34" charset="-128"/>
              </a:defRPr>
            </a:lvl1pPr>
            <a:lvl2pPr>
              <a:spcBef>
                <a:spcPts val="6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600">
                <a:solidFill>
                  <a:srgbClr val="FFFFFF"/>
                </a:solidFill>
                <a:latin typeface="Arial" panose="020B0604020202020204" pitchFamily="34" charset="0"/>
                <a:cs typeface="Arial Unicode MS" panose="020B0604020202020204" pitchFamily="34" charset="-128"/>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panose="020B0604020202020204" pitchFamily="34" charset="0"/>
                <a:cs typeface="Arial Unicode MS" panose="020B060402020202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9pPr>
          </a:lstStyle>
          <a:p>
            <a:pPr eaLnBrk="1" hangingPunct="1">
              <a:spcBef>
                <a:spcPct val="0"/>
              </a:spcBef>
              <a:buClrTx/>
              <a:buFontTx/>
              <a:buNone/>
            </a:pPr>
            <a:r>
              <a:rPr lang="en-US" altLang="en-US" sz="4000" i="1" dirty="0">
                <a:solidFill>
                  <a:schemeClr val="tx1"/>
                </a:solidFill>
                <a:latin typeface="Times New Roman" panose="02020603050405020304" pitchFamily="18" charset="0"/>
                <a:cs typeface="Times New Roman" panose="02020603050405020304" pitchFamily="18" charset="0"/>
              </a:rPr>
              <a:t>“For I know the plans I have for you,” declares the Lord, “plans to prosper you and not to harm you; plans to give you hope and a future.”</a:t>
            </a:r>
          </a:p>
        </p:txBody>
      </p:sp>
      <p:sp>
        <p:nvSpPr>
          <p:cNvPr id="10244" name="Text Box 3"/>
          <p:cNvSpPr txBox="1">
            <a:spLocks noChangeArrowheads="1"/>
          </p:cNvSpPr>
          <p:nvPr/>
        </p:nvSpPr>
        <p:spPr bwMode="auto">
          <a:xfrm>
            <a:off x="1219200" y="636588"/>
            <a:ext cx="5832475" cy="833178"/>
          </a:xfrm>
          <a:prstGeom prst="rect">
            <a:avLst/>
          </a:prstGeom>
          <a:noFill/>
          <a:ln w="28440">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7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000">
                <a:solidFill>
                  <a:srgbClr val="FFFFFF"/>
                </a:solidFill>
                <a:latin typeface="Arial" panose="020B0604020202020204" pitchFamily="34" charset="0"/>
                <a:cs typeface="Arial Unicode MS" panose="020B0604020202020204" pitchFamily="34" charset="-128"/>
              </a:defRPr>
            </a:lvl1pPr>
            <a:lvl2pPr>
              <a:spcBef>
                <a:spcPts val="6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600">
                <a:solidFill>
                  <a:srgbClr val="FFFFFF"/>
                </a:solidFill>
                <a:latin typeface="Arial" panose="020B0604020202020204" pitchFamily="34" charset="0"/>
                <a:cs typeface="Arial Unicode MS" panose="020B0604020202020204" pitchFamily="34" charset="-128"/>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panose="020B0604020202020204" pitchFamily="34" charset="0"/>
                <a:cs typeface="Arial Unicode MS" panose="020B060402020202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9pPr>
          </a:lstStyle>
          <a:p>
            <a:pPr eaLnBrk="1" hangingPunct="1">
              <a:spcBef>
                <a:spcPct val="0"/>
              </a:spcBef>
              <a:buClrTx/>
              <a:buFontTx/>
              <a:buNone/>
            </a:pPr>
            <a:r>
              <a:rPr lang="en-US" altLang="en-US" sz="4800" b="1" dirty="0" smtClean="0">
                <a:solidFill>
                  <a:srgbClr val="002060"/>
                </a:solidFill>
                <a:latin typeface="Times New Roman" panose="02020603050405020304" pitchFamily="18" charset="0"/>
                <a:cs typeface="Times New Roman" panose="02020603050405020304" pitchFamily="18" charset="0"/>
              </a:rPr>
              <a:t>       </a:t>
            </a:r>
            <a:r>
              <a:rPr lang="en-US" altLang="en-US" sz="4400" b="1" dirty="0" smtClean="0">
                <a:solidFill>
                  <a:schemeClr val="tx1"/>
                </a:solidFill>
                <a:latin typeface="Times New Roman" panose="02020603050405020304" pitchFamily="18" charset="0"/>
                <a:cs typeface="Times New Roman" panose="02020603050405020304" pitchFamily="18" charset="0"/>
              </a:rPr>
              <a:t>Jeremiah 29:11</a:t>
            </a:r>
            <a:endParaRPr lang="en-US" altLang="en-US" sz="4400" b="1" dirty="0">
              <a:solidFill>
                <a:schemeClr val="tx1"/>
              </a:solidFill>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idx="11"/>
          </p:nvPr>
        </p:nvSpPr>
        <p:spPr/>
        <p:txBody>
          <a:bodyPr/>
          <a:lstStyle/>
          <a:p>
            <a:fld id="{669B7B5E-EE85-4AD8-A88C-64190FAB6B0F}" type="slidenum">
              <a:rPr lang="en-US" altLang="en-US" smtClean="0"/>
              <a:pPr/>
              <a:t>9</a:t>
            </a:fld>
            <a:endParaRPr lang="en-US" altLang="en-US" dirty="0"/>
          </a:p>
        </p:txBody>
      </p:sp>
    </p:spTree>
  </p:cSld>
  <p:clrMapOvr>
    <a:masterClrMapping/>
  </p:clrMapOvr>
  <p:transition spd="slow">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Franklin Gothic Book"/>
        <a:ea typeface=""/>
        <a:cs typeface="Arial Unicode MS"/>
      </a:majorFont>
      <a:minorFont>
        <a:latin typeface="Arial"/>
        <a:ea typeface=""/>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altLang="en-US" sz="1800" b="0" i="0" u="none" strike="noStrike" cap="none" normalizeH="0" baseline="0" smtClean="0">
            <a:ln>
              <a:noFill/>
            </a:ln>
            <a:solidFill>
              <a:schemeClr val="bg1"/>
            </a:solidFill>
            <a:effectLst/>
            <a:latin typeface="Arial" charset="0"/>
            <a:cs typeface="Arial Unicode MS"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altLang="en-US" sz="1800" b="0" i="0" u="none" strike="noStrike" cap="none" normalizeH="0" baseline="0" smtClean="0">
            <a:ln>
              <a:noFill/>
            </a:ln>
            <a:solidFill>
              <a:schemeClr val="bg1"/>
            </a:solidFill>
            <a:effectLst/>
            <a:latin typeface="Arial" charset="0"/>
            <a:cs typeface="Arial Unicode MS"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Franklin Gothic Book"/>
        <a:ea typeface=""/>
        <a:cs typeface="Arial Unicode MS"/>
      </a:majorFont>
      <a:minorFont>
        <a:latin typeface="Arial"/>
        <a:ea typeface=""/>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altLang="en-US" sz="1800" b="0" i="0" u="none" strike="noStrike" cap="none" normalizeH="0" baseline="0" smtClean="0">
            <a:ln>
              <a:noFill/>
            </a:ln>
            <a:solidFill>
              <a:schemeClr val="bg1"/>
            </a:solidFill>
            <a:effectLst/>
            <a:latin typeface="Arial" charset="0"/>
            <a:cs typeface="Arial Unicode MS"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altLang="en-US" sz="1800" b="0" i="0" u="none" strike="noStrike" cap="none" normalizeH="0" baseline="0" smtClean="0">
            <a:ln>
              <a:noFill/>
            </a:ln>
            <a:solidFill>
              <a:schemeClr val="bg1"/>
            </a:solidFill>
            <a:effectLst/>
            <a:latin typeface="Arial" charset="0"/>
            <a:cs typeface="Arial Unicode MS"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Franklin Gothic Book"/>
        <a:ea typeface=""/>
        <a:cs typeface="Arial Unicode MS"/>
      </a:majorFont>
      <a:minorFont>
        <a:latin typeface="Arial"/>
        <a:ea typeface=""/>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altLang="en-US" sz="1800" b="0" i="0" u="none" strike="noStrike" cap="none" normalizeH="0" baseline="0" smtClean="0">
            <a:ln>
              <a:noFill/>
            </a:ln>
            <a:solidFill>
              <a:schemeClr val="bg1"/>
            </a:solidFill>
            <a:effectLst/>
            <a:latin typeface="Arial" charset="0"/>
            <a:cs typeface="Arial Unicode MS"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altLang="en-US" sz="1800" b="0" i="0" u="none" strike="noStrike" cap="none" normalizeH="0" baseline="0" smtClean="0">
            <a:ln>
              <a:noFill/>
            </a:ln>
            <a:solidFill>
              <a:schemeClr val="bg1"/>
            </a:solidFill>
            <a:effectLst/>
            <a:latin typeface="Arial" charset="0"/>
            <a:cs typeface="Arial Unicode MS"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Franklin Gothic Book"/>
        <a:ea typeface=""/>
        <a:cs typeface="Arial Unicode MS"/>
      </a:majorFont>
      <a:minorFont>
        <a:latin typeface="Arial"/>
        <a:ea typeface=""/>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altLang="en-US" sz="1800" b="0" i="0" u="none" strike="noStrike" cap="none" normalizeH="0" baseline="0" smtClean="0">
            <a:ln>
              <a:noFill/>
            </a:ln>
            <a:solidFill>
              <a:schemeClr val="bg1"/>
            </a:solidFill>
            <a:effectLst/>
            <a:latin typeface="Arial" charset="0"/>
            <a:cs typeface="Arial Unicode MS"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altLang="en-US" sz="1800" b="0" i="0" u="none" strike="noStrike" cap="none" normalizeH="0" baseline="0" smtClean="0">
            <a:ln>
              <a:noFill/>
            </a:ln>
            <a:solidFill>
              <a:schemeClr val="bg1"/>
            </a:solidFill>
            <a:effectLst/>
            <a:latin typeface="Arial" charset="0"/>
            <a:cs typeface="Arial Unicode MS"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8835</TotalTime>
  <Words>4577</Words>
  <Application>Microsoft Office PowerPoint</Application>
  <PresentationFormat>On-screen Show (4:3)</PresentationFormat>
  <Paragraphs>784</Paragraphs>
  <Slides>56</Slides>
  <Notes>56</Notes>
  <HiddenSlides>0</HiddenSlides>
  <MMClips>0</MMClips>
  <ScaleCrop>false</ScaleCrop>
  <HeadingPairs>
    <vt:vector size="6" baseType="variant">
      <vt:variant>
        <vt:lpstr>Fonts Used</vt:lpstr>
      </vt:variant>
      <vt:variant>
        <vt:i4>11</vt:i4>
      </vt:variant>
      <vt:variant>
        <vt:lpstr>Theme</vt:lpstr>
      </vt:variant>
      <vt:variant>
        <vt:i4>4</vt:i4>
      </vt:variant>
      <vt:variant>
        <vt:lpstr>Slide Titles</vt:lpstr>
      </vt:variant>
      <vt:variant>
        <vt:i4>56</vt:i4>
      </vt:variant>
    </vt:vector>
  </HeadingPairs>
  <TitlesOfParts>
    <vt:vector size="71" baseType="lpstr">
      <vt:lpstr>Arial Unicode MS</vt:lpstr>
      <vt:lpstr>Arial</vt:lpstr>
      <vt:lpstr>Calibri</vt:lpstr>
      <vt:lpstr>Eras Bold ITC</vt:lpstr>
      <vt:lpstr>Franklin Gothic Book</vt:lpstr>
      <vt:lpstr>Georgia</vt:lpstr>
      <vt:lpstr>Square721 BT</vt:lpstr>
      <vt:lpstr>Symbol</vt:lpstr>
      <vt:lpstr>Times New Roman</vt:lpstr>
      <vt:lpstr>Wingdings</vt:lpstr>
      <vt:lpstr>Wingdings 2</vt:lpstr>
      <vt:lpstr>Office Theme</vt:lpstr>
      <vt:lpstr>1_Office Theme</vt:lpstr>
      <vt:lpstr>2_Office Theme</vt:lpstr>
      <vt:lpstr>3_Office Theme</vt:lpstr>
      <vt:lpstr>PowerPoint Presentation</vt:lpstr>
      <vt:lpstr>PowerPoint Presentation</vt:lpstr>
      <vt:lpstr>PowerPoint Presentation</vt:lpstr>
      <vt:lpstr>PowerPoint Presentation</vt:lpstr>
      <vt:lpstr>PowerPoint Presentation</vt:lpstr>
      <vt:lpstr>   In the beginning was the Word.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The Women in Your Congregation</vt:lpstr>
      <vt:lpstr>       LWML Group Possibilities          Within Your Congregation</vt:lpstr>
      <vt:lpstr>PowerPoint Presentation</vt:lpstr>
      <vt:lpstr>PowerPoint Presentation</vt:lpstr>
      <vt:lpstr>PowerPoint Presentation</vt:lpstr>
      <vt:lpstr>Communication</vt:lpstr>
      <vt:lpstr>Surveys</vt:lpstr>
      <vt:lpstr>PowerPoint Presentation</vt:lpstr>
      <vt:lpstr>PowerPoint Presentation</vt:lpstr>
      <vt:lpstr>PowerPoint Presentation</vt:lpstr>
      <vt:lpstr>    PRAY</vt:lpstr>
      <vt:lpstr>           Assess the Surveys</vt:lpstr>
      <vt:lpstr>PowerPoint Presentation</vt:lpstr>
      <vt:lpstr>PowerPoint Presentation</vt:lpstr>
      <vt:lpstr>PowerPoint Presentation</vt:lpstr>
      <vt:lpstr>          Structuring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Owner</dc:creator>
  <cp:lastModifiedBy>Janet</cp:lastModifiedBy>
  <cp:revision>555</cp:revision>
  <cp:lastPrinted>2015-02-26T23:10:41Z</cp:lastPrinted>
  <dcterms:created xsi:type="dcterms:W3CDTF">2012-08-03T19:13:18Z</dcterms:created>
  <dcterms:modified xsi:type="dcterms:W3CDTF">2015-05-18T14:02:13Z</dcterms:modified>
</cp:coreProperties>
</file>